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51" r:id="rId3"/>
    <p:sldId id="352" r:id="rId4"/>
    <p:sldId id="353" r:id="rId5"/>
    <p:sldId id="354" r:id="rId6"/>
    <p:sldId id="355" r:id="rId7"/>
    <p:sldId id="356" r:id="rId8"/>
    <p:sldId id="357" r:id="rId9"/>
    <p:sldId id="358" r:id="rId10"/>
    <p:sldId id="359" r:id="rId11"/>
    <p:sldId id="360" r:id="rId12"/>
    <p:sldId id="366" r:id="rId13"/>
    <p:sldId id="361" r:id="rId14"/>
    <p:sldId id="362" r:id="rId15"/>
    <p:sldId id="363" r:id="rId16"/>
    <p:sldId id="364" r:id="rId17"/>
    <p:sldId id="365" r:id="rId18"/>
    <p:sldId id="367" r:id="rId19"/>
    <p:sldId id="368" r:id="rId20"/>
    <p:sldId id="370" r:id="rId21"/>
    <p:sldId id="369" r:id="rId22"/>
    <p:sldId id="371" r:id="rId23"/>
    <p:sldId id="372" r:id="rId24"/>
    <p:sldId id="373" r:id="rId25"/>
    <p:sldId id="376" r:id="rId26"/>
    <p:sldId id="377" r:id="rId27"/>
    <p:sldId id="378" r:id="rId28"/>
    <p:sldId id="374" r:id="rId29"/>
    <p:sldId id="379" r:id="rId30"/>
    <p:sldId id="381" r:id="rId31"/>
    <p:sldId id="383" r:id="rId32"/>
    <p:sldId id="384" r:id="rId33"/>
    <p:sldId id="38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89" d="100"/>
          <a:sy n="89" d="100"/>
        </p:scale>
        <p:origin x="12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1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1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1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09:36:27.875"/>
    </inkml:context>
    <inkml:brush xml:id="br0">
      <inkml:brushProperty name="width" value="0.05292" units="cm"/>
      <inkml:brushProperty name="height" value="0.05292" units="cm"/>
      <inkml:brushProperty name="color" value="#FF0000"/>
    </inkml:brush>
  </inkml:definitions>
  <inkml:trace contextRef="#ctx0" brushRef="#br0">6891 14746 0</inkml:trace>
</inkml:ink>
</file>

<file path=ppt/ink/ink1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1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09:36:27.875"/>
    </inkml:context>
    <inkml:brush xml:id="br0">
      <inkml:brushProperty name="width" value="0.05292" units="cm"/>
      <inkml:brushProperty name="height" value="0.05292" units="cm"/>
      <inkml:brushProperty name="color" value="#FF0000"/>
    </inkml:brush>
  </inkml:definitions>
  <inkml:trace contextRef="#ctx0" brushRef="#br0">6891 14746 0</inkml:trace>
</inkml:ink>
</file>

<file path=ppt/ink/ink3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16T09:28:41.206"/>
    </inkml:context>
    <inkml:brush xml:id="br0">
      <inkml:brushProperty name="width" value="0.05292" units="cm"/>
      <inkml:brushProperty name="height" value="0.05292" units="cm"/>
      <inkml:brushProperty name="color" value="#FF0000"/>
    </inkml:brush>
  </inkml:definitions>
  <inkml:trace contextRef="#ctx0" brushRef="#br0">13829 6773 0,'23'0'16,"1"71"15,-1 258-31,1-118 16,-24 48-16,23-94 15,25-48-15,-48 25 16,0-72-16,0-46 16</inkml:trace>
  <inkml:trace contextRef="#ctx0" brushRef="#br0" timeOffset="1568.4">13876 6773 0,'23'0'47,"95"0"-47,-94 0 15,70 0-15,-24 0 16,24 0-16,24 0 15,-1 0-15,25 0 16,-25 24-16,-23-24 16,47 23-16,-47 1 15,-47-24-15,24 0 16,-47 0-16,-1 0 16,1 0-16,23 0 15,-24 0 16,24 94 79,0 94-95,-47-47-15,24-47 16,-24-23-16,23 23 16,-23 0-16,0-47 15,0 0-15,0 23 16,0-46-16,0-1 16,0 1-1,0-1 32,0 1-31,0-1-16,0 1 31,-23-24 78,-95 0-109,48 0 16,23 0-16,-24 0 16,47 0-16,-46 0 15,-1 0-15,24 0 16,-47 0-16,47 0 15,-23 0-15,23 0 16,23 0-16,1 0 16,-24 0-16,23 0 15,-23 0-15,-47 0 32,70 0-32,24 23 15,-23-23 1,-1 0-1,1 0 1,-1 0 0,1 0-1,-1 0 1,1 0 0,-1 0-1,1 0-15,-1 0 16,1 0-1,-1 0-15,-23 0 16,-23 0-16,46 0 16</inkml:trace>
  <inkml:trace contextRef="#ctx0" brushRef="#br0" timeOffset="2471.37">13899 7408 0,'0'0'0,"24"0"15,23 0 1,24 0-16,-24 0 16,23 0-16,1 0 15,23 0-15,-24 0 16,24 0-16,-23 0 15,-48 0-15,48 0 16,-47 0-16,-1 0 16,1 0-1,23 0 1,0 0 0,0 0-16,-24-24 0,24 24 15,0 0-15,-23 0 16,-1-23-1,1 23 48,-1 0-63,1 0 16</inkml:trace>
  <inkml:trace contextRef="#ctx0" brushRef="#br0" timeOffset="3767.25">14581 6749 0,'24'48'62,"-24"22"-46,0-23-16,0 0 16,47 24-16,-47-24 15,0-24-15,0 48 16,0-24-16,0 0 15,0 23-15,0-46 16,0-1-16,0 25 16,0-25-16,0 1 15,0-1-15,0 1 16,0 23-16,0-24 16,0 1-16,0-1 15,0 1-15,0 23 16,0-24-16,24 24 15,-24-23 1,23 23 0,-23-24-1,0 1 1,0-1-16,0 24 16,24-47-16,-24 24 15,0-1 1,0 1-16</inkml:trace>
  <inkml:trace contextRef="#ctx0" brushRef="#br0" timeOffset="5087.24">14793 7361 0,'24'0'78,"23"0"-78,0 0 16,-24 0-16,1 0 15,-1 0 1,1 0 0,-1 0-1,24 0 1,-23 0 0,23 0 46,-24 0-46,1 0-1,-1 0 17,1 0-17,23 0-15,-23 0 16,-1 0-1,1 0 1,-1 0 15,1 0 1,-1-24-17,1 24 48</inkml:trace>
  <inkml:trace contextRef="#ctx0" brushRef="#br0" timeOffset="10992.3">4351 7314 0,'-24'0'47,"-23"23"-32,47 24 1,0 1-16,0-25 15,0 24-15,-23 24 16,23-24-16,0 23 16,0 1-16,0-24 15,-71 23-15,71-23 16,0-23-16,0 46 16,0-46-16,0 23 15,0-23-15,0 70 16,0-47-16,0 0 15,0 23-15,0 24 16,0-23 0,0-1-16,0-23 15,0 24-15,0 0 16,0-48 0,0 48-16,0-24 15,0 0-15,0 0 16,0-24-16,0 24 15,0-23-15,0 23 16,0 0-16,0 0 16,0-24-1,0 25 1,0-25-16,0 24 16,0-23-1,0 23 1,0 0-1,0-24 1,0 1 0,24-1-1,-24 1-15,0-1 235,0 1-204</inkml:trace>
  <inkml:trace contextRef="#ctx0" brushRef="#br0" timeOffset="14246.68">4257 7337 0,'23'0'15,"1"0"1,23 0 0,0 0-16,24 0 15,-1 0-15,24 0 16,0 0-16,0 0 15,-23 0-15,-24 0 16,47 0-16,-23 0 16,23 0-16,-24 0 15,24 0-15,-23 0 16,-1 0-16,1 0 16,-24 0-16,-24 0 15,48 0-15,-47 0 16,-1 0-16,1 0 15,46 0-15,-23 0 16,0 0-16,-23 0 16,23 0-16,0 0 15,-24 0-15,1 0 16,23-23 0,0 23-1,0-24 1,-24 1-16,24 23 15,-23 0 1,23 0 0,-23 0-1,-1 0-15,1 0 32,-1 0 14,24 0-30,-23 0-16,-1 0 109,1 0-62,-1 0-31,1 0 0,-24 23 15,23 1 0,-23-1-15,0 24-1,0 1-15,0 22 16,0-46-16,0 46 16,0 1-16,0-48 15,0 24-15,0 0 16,0 24-16,0-24 15,0 0-15,0 0 16,0 24-16,24-24 16,-24 23-16,0-23 15,23 0-15,-23 24 16,24-24 0,-24 0-16,0 0 15,0-24 1,0 24-16,0 0 15,0 0-15,23 1 16,-23-1-16,24 0 16,-24-24-1,0 1 1,0-1-16,0 1 16,0 23-1,0 0-15,0 0 16,0-24-16,0 1 15,0 23-15,0-24 16,23 1-16,-23-1 16,0 1-16,0-1 15,0 1-15,0-1 16,24 48 0,23-24-16,-47 0 15,0-23 1,0-1-1,0 1 1,0-1-16,0 1 16,0-1-16,0 1 15,0-1 17,0 24-17,0-23 16,0 23-15,0-24 0,0 1 15,0-1-15,0 1-1,-24-24 1,1 23-1,-1-23 1,1 0-16,-24 0 16,0 0-1,0 0-15,23 0 16,-46 0-16,23 0 16,0 0-16,0 0 15,0 0-15,-24 0 16,24 0-1,0 0-15,0 0 16,0 0 0,23 0-1,1 0-15,-48 0 16,24 0-16,24 0 16,-1 0-16,-23 0 15,24 0-15,-1 0 16,1 0-16,-48 0 15,47-23-15,1-1 16,-24 1-16,0-24 31,23 47-15,1 0-16,-1 0 16,1 0-16,-1 0 15,1 0-15,-24-24 16,-24 24-1,48-23 1,-1 23 0,1 0-16,-24 0 31,23 0-15,-23 0-16,47-24 15,-23 24 1,-1 0-1,0 0-15,1 0 16,-1 0 0,-23-23-16,0 23 31,24 0-31,-1-24 16,1 24-1,-1 0-15,1 0 16,-1 0-1,-23-23-15,24 23 32,-1 0-32,1 0 15,-1 0 1,1 0-16,-1 0 16,1 0-1,-1 0-15,-23 0 16,24 0-1,-1 0 1,0 0 0,1 0-16,-1 0 31,1 0-31,-1 0 16,1 0-16,-1 0 15,1 0 1,-24-24-1,23 24 17,1 0-17,-1 0-15,1 0 16,-1 0 46,1 0-15,-1 0-31</inkml:trace>
  <inkml:trace contextRef="#ctx0" brushRef="#br0" timeOffset="17679.23">23048 8678 0,'0'24'109,"0"-1"-109,0 24 16,0-23-1,0-1 1,0 1-16,0-1 16,0 24-1,0-23 1,0 23-16,0-24 16,0 1-1,0-1 1,0 1-1,0-1 1,0 1 0,24-24-16,-24 23 15,0 24 1,23-23 0,-23-1-16,0 1 15,0 23 1,24-23-1,-24-1 1,0 1-16,23-1 16,-23 1-1,24 23 17</inkml:trace>
  <inkml:trace contextRef="#ctx0" brushRef="#br0" timeOffset="22944.55">6773 7290 0,'24'0'47,"-1"0"-47,24 0 15,0 0 1,24 0-16,0 0 15,23 0-15,23 0 16,-23 0-16,-47 0 16,47 0-16,-23 0 15,23 0-15,-23 0 16,23 0-16,-24 0 16,48 0-16,-24 0 15,-24 0-15,-23 0 16,1 0-16,22 0 15,-46 0-15,23 0 16,-24 24 0,1-24-16,23 23 15,23 1-15,-46-24 16,46 0-16,-23 23 31,-23-23-31,23 0 16,-24 0-16,24 0 31,-23 0-31,0 0 16,-1 0-16,1 0 15,-1 0-15,1 0 16,23 0-16,-24 24 16,48-24-16,-24 0 15,-24 0 1,1 0-1,-1 0-15,1 0 16,-1 0-16,24 0 16,-23 0-1,-24 24 157,0-1-156,0 24-1,0-23-15,0 23 16,-24 0-16,1 23 16,23-23-16,0-23 15,0-1-15,-24 48 16,24-24 0,0-24-16,0 24 15,0 0-15,-23-23 16,23 23-16,0 0 15,-24 0-15,24 0 16,0-23-16,0 23 16,0 0-16,0 0 15,0-24-15,0 24 16,0 0 0,0 0-16,0-23 0,-23-1 15,23 24-15,0 1 16,0-25-16,0 1 15,0 46-15,0 1 16,0-1 0,0-23-16,0 47 15,0-23-15,-47 23 16,47-47 0,0 0-16,0-23 15,0 23 1,0 0-1,0-24-15,0 1 16,0-1 0,0 1-16,0-1 15,0 1 1,0-1 0,-24-23-1,24 24-15,0-1 16,0 1-1,0-1-15,0 1 16,0-1 0,0 1 15,0-1-31,0 1 16,-23-24-1,-1 23 79,-46-23-78,-24 0-16,-1 0 15,1 0-15,24 0 16,-1 0-16,48 0 31,-1 0-31,1 0 16,-1 0-1,-23 0-15,24 0 32,-1 0-32,1 0 15,-1 0 16,1 0-15,-1 0 0,1 0 15,-1 0-15,-23 0 15,23 0-16,1 0-15,-1 0 16,1 0 0,-1 0-16,1 0 15,-1 0-15,1 0 16,-1 0 0,1 0-16,-1 0 15,1 0 1,-1 0-16,-46 0 15,46 0-15,-23 0 16,0 0 0,24 0-16,-1 0 15,1 0-15,-1 0 16,1 0 0,-1 0-16,-23 0 0,23 0 15,1 0 1,-1 0-16,-46 0 15,46 0 17,-23 0-32,24 0 15,-24 0 1,0 0-16,23 0 16,-23-47-16,24 24 15,-1 23-15,1 0 16,-1 0 15,1 0-31,-1 0 16,1-47-16,-1 47 15,0 0 1,-23 0 0,24-24-1,-1 24 16,1 0-15,-1 0 0,1 0 171,23-23-187,0-1 16,0 1 15,0-1-31,0 1 16,0-1-1,0 1-15,0-1 16,0 1-16,0-24 16,0 23-16,0 1 15,0-1-15,0-46 16,0 46-16,0-47 15,0 48 1,0-24-16,0 23 16,0 1-1,0-24-15,-24 23 16,24 1 0,0-24-1,0 23-15,-23-23 16,23 0-1,0 24-15,0-24 16,0 23-16,0-23 16,-24-24-1,24 24 1,-47-23-16,47 23 16,0 23-1,0-23-15,0 0 16,0 0-16,0 24 15,-23-48-15,-1 24 16,24 24-16,-23-24 16,23 23-16,0 1 15,0-48-15,0 47 16,-24 1-16,24-24 16,-23 0-16,23 0 15,0 0 1,0 23-1,0-23-15,0 24 32,0-24-32,0 0 31,0 23-15,0 1-1,0-1 1,0 1-1,0-1 32,0 1 0,0-1-31,0 0 31,0 1-32,0-1 32,0 1-16,0-1-15,23-23 31</inkml:trace>
  <inkml:trace contextRef="#ctx0" brushRef="#br0" timeOffset="26103.78">24600 8654 0,'0'48'125,"0"-1"-110,0-24-15,0 1 16,24-1 0,-24 1-16,0-1 15,0 1 1,0 23-16,0-24 15,0 1 1,0-1-16,0 1 16,0-1-16,23 24 15,-23 0 1,0-23-16,24 23 16,-24-24-1,0 1 16,23-1-15,-23 1 0,0 0 15,0-1-31,0 1 47,0-1 0,0 24-47</inkml:trace>
  <inkml:trace contextRef="#ctx0" brushRef="#br0" timeOffset="30280.07">9149 7314 0,'23'0'47,"-23"23"-47,0 24 16,0-23-16,0 23 15,0 0-15,0 0 16,0 24-16,0-48 16,0 48-16,0-24 15,0 23-15,0-23 16,0 0-16,0 0 15,24 0-15,-24 1 16,0-25 0,0 1-16,0-1 0,0 48 31,0-48-31,0 1 16,23 23-16,1 0 15,-24-24-15,0 48 16,0-24-16,0 0 15,0 23-15,0-46 16,0 23-16,0 0 16,0 0-16,0-23 15,0 23-15,0 0 16,0 0-16,0 23 16,0-23-16,0 0 15,0-23-15,0 23 16,0 0-16,0 0 15,0-24 1,0 25-16,0-25 16,0 24-1,0-23 1,0 23-16,0-24 31,0 24-15,0-23-1,0 23 1,0-24 0,0 1 15,0-1-15,0 1-1,0-1 1,0 1-1,0-1 1,0 1 0,0-1-16,0 1 15,0-1 1,0 1 78,23-1-79,24-23 1,-23 24-16,23-24 16,0 0-1,47 47-15,-47-47 16,-23 0-16,46 0 15,-23 0-15,-23 0 16,-1 0-16,24 0 16,-23 0-16,23 0 15,-24 0 1,48 0-16,-24 0 16,0 0-1,0 0-15,24 0 16,-24 0-16,-24 0 15,1 0-15,-1 0 16,1 0-16,-1 0 16,24 0-16,-23 0 15,23 0 1,0 0-16,-24 0 16,1 0-1,-1 0-15,1 0 16,-1 0-1,1 0-15,-1 0 16,1 0 0,-1 0-16,1 0 15,23 0-15,-23 0 16,23 0 0,-24 0-1,24 0-15,-23 0 16,-1-23-16,1 23 15,-1 0-15,1 0 16,-1 0 0,1 0-16,-1 0 15,1 0-15,-1 0 16,1 0-16,-1-48 16,1 48-16,-1 0 31,24 0-16,-23 0 1,-1 0 0,1-23 46,-1 23-31,1 0-15,0 0 15,-1 0-15,24 0 0,-23 0-1,-1 0 1,1 0-1,-1 0 17,1-24-17,-1 24 1,-23-23 15,24 23-31,-24-24 16,0 1-1,0-1-15,0-23 16,0 24 0,0-48-16,47-23 15,-47 24-15,0-1 16,0 1-16,0-25 16,47 48-1,-47 0-15,0-23 16,0-1-16,0 48 15,0-24-15,0 0 16,0 23-16,0 1 16,0-24-1,0 23-15,0 1 16,0-1 0,0 1-16,0-1 15,0 0-15,0 1 16,0-24-16,0 0 15,0 0-15,0 23 16,0-46-16,0-24 16,0 23-16,0-23 15,0 0-15,0 0 16,0-24-16,0 71 16,0-47-16,0 24 15,0-1-15,0 1 16,0 46-16,0-23 15,0 23-15,0 1 16,0-1 0,0 1 156,-24 23-141,1 0-16,-24 0-15,23 0 16,-23-24-16,-23 1 16,-1 23-16,24-24 15,0 1-15,-24-1 16,48 24-16,-48 0 16,24 0-16,24 0 15,-48 0-15,24-47 16,0 47-16,-23 0 15,-1 0 1,-47-23-16,48 23 16,46 0-16,-46 0 15,46 0-15,-23 0 16,0 0-16,0 0 16,24 0-16,-24-24 15,23 24-15,-46 0 16,46 0-16,-23 0 15,23 0-15,1 0 16,-1 0 0,-23 0-1,24 0-15,-1 0 16,1 0-16,-1 0 16,1 0-16,-1 0 15,-23 0 1,47 24-16,-23-24 15,-1 0 1,1 23-16,-1-23 16,-46 71-1,46-71 1,1 23 0,-71 24-1,46-23 1,25-24-1,-48 23-15,48 1 16,-24-24-16,23 0 16,1 0-16,-24 23 15,23-23-15,1 24 16,-24-24-16,0 0 16,23 24-1,1-1 1</inkml:trace>
  <inkml:trace contextRef="#ctx0" brushRef="#br0" timeOffset="34607.68">25941 8890 0,'-24'0'157,"1"0"-126,23 23-31,-24-23 15,24 24-15,-23-24 16,23 23-16,-24 1 16,24-1-16,-23 1 31,23-1 0,0 1-15,0-1-1,0 1 1,0-1 0,0 1-16,0-1 15,23 24 1,-23-23 0,24-24-1,-24 23 1,47 1-1,-47 0 1,47-24 0,-24 0-16,24 0 15,-23 0 1,23 23-16,-23-23 16,23 0 30,-24 0-14,1 0-17,-1 0-15,-23-23 16,0-1 0,0 0-16,0 1 15,0-1 1,0 1-16,0-1 47,0 1-47,0-1 15,0 1 17,-23 23-17,23-47 1,-24 23-1,1 1 1,23-1 0,-24 24-1,1-23-15,-1-1 32,1 24-32,-1 0 31,0 0 16,-23 0-32</inkml:trace>
  <inkml:trace contextRef="#ctx0" brushRef="#br0" timeOffset="39278.55">4280 9877 0,'24'0'16,"-1"0"0,48 0-16,0 0 15,23 0-15,-71 0 16,48 0-16,46 0 15,-23 0-15,47 0 16,48 0-16,-72 0 16,24 0-16,-23 0 15,-48 0-15,1 0 16,-24 0-16,-23 0 16,-1 0-16,1 0 15,23-23-15,23 23 16,1 0-1,-48-24-15,24 24 16,-23 0-16,23 0 16,23 0 31,-23 0-32,0-23-15,1 23 16,-25 0-1,1-24 17,-1 24-1,1 0 0,-1 0 0,1 0-15,-1 0-16,1 0 16,23 0-16,0 0 15,-24 0 32,-23 24 78,0-1-125,0 1 16,0 46-16,0-22 15,0-1 1,0 0 0,0 0-1,0-24-15,0 1 16,0-1-16,0 1 16,24 23-16,-24-24 15,0 24 1,0 0-16,0 0 15,0-23-15,0 23 16,0 0-16,0 0 16,0 24-16,0-24 15,0 0-15,0-24 16,0 48-16,0-48 16,0 24-16,0 24 15,0-48 1,0 48-16,0-24 15,0-24 1,0 1-16,0-1 16,0 1-16,0 23 15,0 0-15,0 0 16,0-23-16,0 23 16,0 0-16,23 23 15,-23-23 1,0-23-1,0-1 1,0 24-16,0-23 16,0 23-1,0-24 1,0 24 0,0-23-1,0 23 1,0-23-1,0 23 1,0-24 0,0 24-16,0-23 31,0-1 31,-23 24-30,-1-47 15,24 24-16,-23-1-16,-1-23-15,1 24 16,-1-24 0,1 0-16,-1 0 15,1 0-15,-24 23 16,0-23 0,0 0-16,-1 0 15,25 0-15,-24 0 16,23 0-16,-23 0 15,-23 0-15,23 0 16,0 0-16,0 0 16,-47 0-16,47 0 15,-24 0-15,48 0 16,-48 0-16,47 0 16,-23 0-16,24 0 15,-24 0-15,23 0 16,-23 0-16,0 0 15,0 0 1,24 0-16,-24 0 16,23 0-16,1 0 15,-24 0-15,23 0 16,-23 0 0,24 0-16,-25 0 15,25 0 1,-1 0-1,-23-23 1,0 23 0,24 0-1,-1 0 1,1 0 0,-1 0-16,1 0 15,-1 0 1,1 0-1,-1 0 1,1-24 0,-1 24-1,1-23-15,-1 23 16,1 0 0,-1 0-1,1 0 1,-24 0 15,47-24-15,-24 24-1,1 0 32,-1 0-31,0-23-1,-23-1 1,47 1 15,-47-1 16,24 1-16,-1 23-31,24-24 16,0 1 0,0-24-1,0 23 1,0-23-16,0 23 16,0-46-16,0 46 15,-23-23-15,-1-47 16,24 71-16,0-48 15,0 24 1,0 0-16,0 0 16,0 24-1,0-24-15,0 23 16,0-23-16,0 23 16,0 1-16,0-1 15,0 1-15,0-1 16,0-23-16,0 24 15,0-1-15,0-23 16,0 0-16,0 24 16,0-24-16,0 0 15,0 0-15,0 23 16,0-23-16,0 24 16,0-1-16,0 1 15,0-1-15,0 0 16,0 1-16,0-1 15,0 1 1,0-1 0,0 1-16,0-1 15,0 1 1,0-1 0,-23 1-1,23-1 1,0 1 15,0-1-15,0 1 15,-24-24 0,24 23 16,0 1 0,0-1 62,0 1-93</inkml:trace>
  <inkml:trace contextRef="#ctx0" brushRef="#br0" timeOffset="40918.46">23025 10089 0,'0'47'93,"0"71"-93,23-24 16,-23 0-16,0 47 16,24-70-16,-24-24 15,0-24-15,0 24 16,0-23 15,0-1 0</inkml:trace>
  <inkml:trace contextRef="#ctx0" brushRef="#br0" timeOffset="41982.48">23001 10136 0,'-47'47'109,"24"-23"-93,-24-1-16,47 24 15,-24-47-15,24 24 16,-24-1 31,1 1 15,23-1 95,23-23-157,25 24 15,46-24-15,47 23 16,-71-23-16,1 0 15,-1 0-15,-46 0 16,23 0 0,-24 0-16,24 0 15,-23 0-15,23 0 16,0 0-16,24 0 16,-1 0-16,-46-23 15,-1-1 1</inkml:trace>
  <inkml:trace contextRef="#ctx0" brushRef="#br0" timeOffset="45246.14">24201 10160 0,'23'0'15,"24"0"1,-23-24-16,23 24 16,23 0-16,-23 0 15,24 0-15,23 0 16,-47 0-16,23 0 16,-22 0-16,-25 0 15,1 0 1,-1 24-1,-23-1 1,24 24 0,-24-23-1,0-1-15,0 1 16,0 23 0,0 0-1,0-24-15,0 1 16,0 23-16,-47 0 15,23 0-15,1-23 16,-1 23-16,-23 0 16,23 0-1,-46 0-15,70-24 16,-24 1 0,24-1 171,165-23-187,0 0 16,-95 0-16,48 0 15,-71 0-15,-24 0 16,24 0-16</inkml:trace>
  <inkml:trace contextRef="#ctx0" brushRef="#br0" timeOffset="50407.46">25917 10230 0,'0'47'110,"0"-23"-95,0-1-15,0 1 16,0-1 0,0 24-16,0-23 15,0 23 1,0-24-16,0 1 15,0-1-15,0 1 32,0 0-17,0-1 1,0 1 15</inkml:trace>
  <inkml:trace contextRef="#ctx0" brushRef="#br0" timeOffset="53575.09">23330 11759 0,'0'-24'16,"0"1"-16,-23 23 62,-1 0-46,-23 0-1,24 0-15,-48 0 16,1 47-16,23 0 16,-24 0-1,48 0-15,-24-23 16,47-1-16,-24 24 15,24-23-15,0-1 32,-24-23-32,24 24 15,0-1 1,0 24 0,0-23-1,24-1-15,23 24 16,-47-23-1,24-1-15,23 24 16,-24-47-16,24 47 16,-23-23-16,-1-1 15,24 1-15,24-1 32,-1-23-32,-23 0 15,-23 0 1,46-23-16,-23-1 15,1-23-15,-25 24 16,1-1 0,-1-23-1,1 0 1,-24 0-16,0 24 16,0-24-1,-24 0-15,24 0 16,0 23-16,-23-23 15,23 24-15,-24-48 16,1 71-16,-1-47 16,24 0-16,-24-24 15,1 71-15,23-23 16,0-24-16,-47 47 62,23 0-46</inkml:trace>
  <inkml:trace contextRef="#ctx0" brushRef="#br0" timeOffset="54870.97">24271 11524 0,'24'-24'78,"-1"24"-78,1 0 15,23 0-15,23 0 16,-23 24-16,-23 23 16,23-24-1,-47 1 1,0 23-1,0-24 1,0 24-16,0-23 16,0 23-16,0 0 15,0 24-15,0 23 16,-47-71 0,47 71-16,-47-70 15,23-1-15,24 1 16,0 23-16,-23-47 15,46 0 189,1 0-189,-1 0-15,48 0 16,-48 0-16,1 0 15,-1 0-15,1-24 16,-1 24 93,1 0-93,-1 0-16,1 0 31,0 0-31,-1 0 32</inkml:trace>
  <inkml:trace contextRef="#ctx0" brushRef="#br0" timeOffset="56879.03">25988 11406 0,'23'24'93,"-23"23"-77,0-24-16,0 24 16,24-23-16,-24 46 15,24-46-15,-24 23 16,0-24-16,0 24 16,23-23-16,-23 23 15,0-23-15,24 46 16,-24-46-16,23-1 15,-23 24 1,0-23-16,0-1 16,0 1-16,0-1 15,0 24-15,0-23 16,24 23 15,-24-24-15,0 24 31,23-23-47,-23-1 15,0 1 1,0 46-16,24-70 16</inkml:trace>
</inkml:ink>
</file>

<file path=ppt/ink/ink3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16T09:30:18.527"/>
    </inkml:context>
    <inkml:brush xml:id="br0">
      <inkml:brushProperty name="width" value="0.05292" units="cm"/>
      <inkml:brushProperty name="height" value="0.05292" units="cm"/>
      <inkml:brushProperty name="color" value="#FF0000"/>
    </inkml:brush>
  </inkml:definitions>
  <inkml:trace contextRef="#ctx0" brushRef="#br0">5409 5009 0,'-47'24'47,"47"46"-31,0 24 0,-23-23-16,23 23 15,-24-24-15,24 1 16,0 0-16,0-24 15,0-24-15,0 1 16,0-1-16,0 1 16,0-1-1,0 1-15,0 23 16,0-24 0,0 24-16,0 0 15,0 0-15,0 0 16,0-23-16,0 46 15,0-22-15,0-25 16,0 1-16,0 23 16,0-24-16,0 24 15,0 0-15,0 0 16,0-23-16,0 23 16,0-24-16,0 48 15,0-48 1,0 1-16,0-1 15,0 1 1,0-1 0,0 1-1,0-1-15,0 1 16,0 0 0,0 23-1,0-24 16,0 24-15,0-23 0,0 23-1,-47 0 32,47-24-16,0 1-15,0-1 0,0 1 62,0-1-78,0 1 47,24-1-32,-24 1 17,23-24-32,1 0 15,-1 0-15,1 0 16,-1 0-16,48 0 15,-1 0-15,-46 0 16,46 0-16,-46 0 16,70 0-16,-47 0 15,0 0-15,-23 0 16,23 0-16,-24 0 16,24 0-16,24 0 15,-48 0-15,24 0 16,-23 0-16,46 0 15,-46 0-15,23 0 16,24 0-16,-48 0 16,24 0-16,0 0 15,24 0-15,-1 0 16,-23 0 0,24-24-16,-1 24 15,-23 0 1,0-23-16,0 23 15,1 0-15,-25-24 16,1 24-16,46 0 16,-46 0-1,23 0 17,-24 0-17,1 0 1,-1 0 15,1 0 110,-24-23-126,0-1 17,0-23-32,0-23 15,0 23 1,0 23-16,0-46 15,0 46-15,0-23 16,0 23 0,0-23-16,0 24 15,0-48 1,0 24 0,0 24-16,0-24 15,0 0-15,0 0 16,0 0-16,0 23 15,0-23-15,0 0 16,0 24-16,0-24 16,0 23-16,0 0 15,0 1-15,0-1 16,0-46-16,0 46 16,0-23-1,0 24 1,0-24-16,0 23 15,0 1-15,0-24 16,0 23-16,0 1 16,0-24-16,0 23 15,0-23 1,0 24 0,0-1-16,0 1 15,0-1 1,0 0-16,0 1 15,0-1 1,0 1 0,0-1-1,0 1 17,0-1-17,0 1 1,0-24-1,0 23 1,0 1 0,0-1-1,0 1 1,0-1 0,0 1-16,0-1 31,0 1-31,0-1 15,-24 1 157,-23 23-140,24 0-17,-48 0-15,48 0 16,-24 0-16,-24 0 15,24 0-15,-24 0 16,1 0-16,46 0 16,-23 0-16,24 0 15,-1 0 1,-23 0-16,24 0 16,-24 0-16,23-24 15,-46 24-15,46 0 16,-23 0-1,24 0 1,-25 0 0,25 0 15,-24 0-31,23 0 16,1 0-16,-24 0 15,0 0 1,23 0-16,-23 0 15,24 0-15,-1 0 16,1 0-16,-1 0 16,-23 0-16,24 0 15,-48 0-15,48 0 16,-24 0-16,23 0 16,0 0-16,-23 0 15,24 0-15,-24 0 16,23 0-1,-23 0 1,24 0-16,-24 0 31,23 0-15</inkml:trace>
  <inkml:trace contextRef="#ctx0" brushRef="#br0" timeOffset="5246.65">1129 14816 0,'70'0'16,"1"0"0,23 0-16,-23 0 15,70 0-15,-47-23 16,0 23-16,47 0 16,-23-24-16,23 1 15,-47 23-15,-24 0 16,1 0-16,-48 0 15,24 0-15,0 0 16,1 0-16,-25 0 16,24 0-16,24 0 15,-24 0-15,0 0 16,-24 0 0,24 0-16,-23 0 0,-1 0 15,24 0-15,-23 0 16,23-24-16,-24 24 15,24 0-15,24 0 16,-24 0-16,0 0 16,-23 0-16,23 0 15,0 0-15,0 0 16,-24 0 0,24 0-16,-23 0 15,46 0-15,-23 0 16,0 0-16,-23 0 15,23 0-15,0 0 16,-23 0 0,-1 0-16,24 0 47</inkml:trace>
  <inkml:trace contextRef="#ctx0" brushRef="#br0" timeOffset="41104.44">22131 6891 0,'47'23'63,"0"71"-48,0-47-15,0 47 16,0 24-16,-23-95 16,23 48-16,-47-48 15,23 1-15,1 0 16,93-72 124,24-46-124,1 24-16,116-48 16,1-70-16,94 23 15,-71 24-15,24 47 16,-212 47-16,23-47 16</inkml:trace>
</inkml:ink>
</file>

<file path=ppt/ink/ink3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16T09:31:36.695"/>
    </inkml:context>
    <inkml:brush xml:id="br0">
      <inkml:brushProperty name="width" value="0.05292" units="cm"/>
      <inkml:brushProperty name="height" value="0.05292" units="cm"/>
      <inkml:brushProperty name="color" value="#FF0000"/>
    </inkml:brush>
  </inkml:definitions>
  <inkml:trace contextRef="#ctx0" brushRef="#br0">3975 7149 0,'23'0'109,"1"47"-77,-24-23-1,23-24-31,-23 23 15,24 1 1,-24-1 15,47 48-31,-47-48 16,0 25 0,23-48-16,48 0 187,46-24-156,-93 0-31,70 1 16,-23-24-16,-71 23 16,70 1-16,-46-1 15</inkml:trace>
  <inkml:trace contextRef="#ctx0" brushRef="#br0" timeOffset="7433.18">16675 8443 0,'47'0'78,"23"0"-63,-23 0-15,24 0 16,-1 0-16,1 0 16,-24 0-16,0 0 15,-23 0 1,23-47-1,0 47 1,0 0-16,-24 0 16,48 0-16,-24 0 15,23-24-15,1 24 16,-1-23-16,-23-1 16,0 24-16,1 0 15,-25-23-15,1 23 16,-1 0-1,1 0-15,-1 0 16,1 0-16,-1 0 16,1 0-16,-1 0 15,1 0-15,-1 0 16,1 0-16,-1 0 16,1 0-16,23 0 15,-24 0-15,24 0 16,0 0-16,0 0 15,-23 0 1,-1 0-16,1 0 63,0 0-48</inkml:trace>
</inkml:ink>
</file>

<file path=ppt/ink/ink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4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4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4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16T09:32:25.349"/>
    </inkml:context>
    <inkml:brush xml:id="br0">
      <inkml:brushProperty name="width" value="0.05292" units="cm"/>
      <inkml:brushProperty name="height" value="0.05292" units="cm"/>
      <inkml:brushProperty name="color" value="#FF0000"/>
    </inkml:brush>
  </inkml:definitions>
  <inkml:trace contextRef="#ctx0" brushRef="#br0">7691 8749 0,'-71'117'78,"0"-23"-62,-23-23-16,94-24 16,-23-24-16,-1-23 15,24 24-15</inkml:trace>
  <inkml:trace contextRef="#ctx0" brushRef="#br0" timeOffset="620.74">7361 8702 0,'71'70'78,"-48"48"-62,1-118-16,-1 47 15,1-24-15,-1 1 47,-23-1-31,47 24-1,-47-23 1,0-1-16,48 24 16,-48 0-1,23-23 1</inkml:trace>
  <inkml:trace contextRef="#ctx0" brushRef="#br0" timeOffset="1228.77">7173 8890 0,'24'0'31,"46"0"-15,-23 0 0,0 0-16,24 0 15,-1 0-15,-23 0 16,0 0-16,1 0 15,-25 0 1,1 0 0,-1 0-1,1 0 1,-24 23 0,23-23-1,1 0-15</inkml:trace>
  <inkml:trace contextRef="#ctx0" brushRef="#br0" timeOffset="8389.84">18015 6067 0,'24'-23'46,"-1"23"-14,-23 94-32,0-23 15,0-48-15,0 24 16,0-23-16,0 23 16,0-24-1,0 24 110,0-23-125</inkml:trace>
  <inkml:trace contextRef="#ctx0" brushRef="#br0" timeOffset="9125.44">18062 7008 0,'0'24'31,"0"-1"-15,0 48-16,0-48 15,0 24 1,0-23 0,0 23-16,0-24 15,0 24-15,0-23 16,0-1 0,24-23 62</inkml:trace>
  <inkml:trace contextRef="#ctx0" brushRef="#br0" timeOffset="10365.44">18133 8114 0,'0'-24'63,"-47"24"-47,23 0-1,1 0 1,-24 0-16,23 0 31,-23 0-31,24 24 31,23-1-15,-24-23-16,24 47 16,-23-23-16,23-1 15,-24 1 1,24-1-1,0 1 1,0-1-16,0 1 16,0-1-1,0 1-15,0-1 32,0 24-1,71-23 31,-48-24-46,1 0 0,-1 0-1,1 0-15,23 0 16,-24 0-1,24 0 1,-23 0 0,23-24-1,-24-23 1,1 47 0,-1-23-1,1 23 1,-24-24-1,0 1-15,0-24 32,0 23-17,0 1 1,0-1-16,0 1 16,0-1-16,0 1 15,0-1-15,0-23 16,-24 24-16,24-1 15,-47 0 1,24 1 0,-1 23-1,24-24-15,-23 24 16,-1 0-16,-46 0 16</inkml:trace>
  <inkml:trace contextRef="#ctx0" brushRef="#br0" timeOffset="11253.24">18109 9195 0,'-23'0'31,"23"24"-15,0 23-1,0-24-15,0 48 16,0-47-16,0 23 15,0-24-15,0 24 16,0 24-16,0-48 16,0 1-16,0 23 15,0-24-15,0 1 16,0-1 0,0 1-1</inkml:trace>
  <inkml:trace contextRef="#ctx0" brushRef="#br0" timeOffset="12053.1">18062 9289 0,'0'-23'47,"-23"23"-32,-1 0-15,-23 47 16,-23 24-1,46-24-15,-23 23 16,24-23-16,-25 0 16,25-23-16,-1-1 15,48-23 142,47 0-157,46 0 15,-70 0-15,0 0 16,0-23-16</inkml:trace>
  <inkml:trace contextRef="#ctx0" brushRef="#br0" timeOffset="13277.19">18015 10418 0,'24'0'125,"-24"24"-125,23-24 15,1 23 1,-1 1 0,-23-1 15,0 1-31,0-1 15,0 1-15,0 0 16,0-1-16,0 1 16,0 23-16,0-24 15,0 1-15,0-1 16,0 1-16,0 23 16,-47-24-16,47 24 15,0-23 1,-23-1-16,-1 1 15,24-1 17,0 1-17,0-1 126,118-23-125,-95 0-16,24 0 15,-23 0-15</inkml:trace>
  <inkml:trace contextRef="#ctx0" brushRef="#br0" timeOffset="14124.48">18039 10583 0,'0'-24'15,"-24"24"1,1-23-16,-1-1 16,-23 24-16,24 0 15,-1 0-15,-23-23 16,24 23 15,-25-24-15,25 24 15,-1 0-31,1 0 16,-1 0-1,1 0 1,-1 0-16,24 24 15,0-1 1,0 1 15,0-1-15,0 1 0</inkml:trace>
  <inkml:trace contextRef="#ctx0" brushRef="#br0" timeOffset="15004.61">17992 11829 0,'0'24'62,"0"47"-62,0-48 16,0 48-16,0-48 15,0 48-15,0-24 16,0-24-16,0 48 16,0-24-16,0 0 15,0-24-15,23 48 16,-23-24-1,47 0-15</inkml:trace>
  <inkml:trace contextRef="#ctx0" brushRef="#br0" timeOffset="16213.48">18015 13241 0,'-23'-24'0,"-24"-23"31,23 47-16,1-47 1,-1 47-16,1 0 16,-24 0-1,23 0-15,-23 0 16,23 0-16,-23 0 16,24 24-16,-24-24 15,23 47-15,1-47 16,-1 23-16,1 24 15,23-23 1,0-1-16,0 1 16,0-1-16,0 1 15,0-1 1,0 24 0,23-23-1,1-1-15,23 1 16,-24-24-16,1 47 15,23-47-15,0 0 16,0 0-16,-23 0 16,23 0-1,-24 0-15,24 0 16,-23 0 0,23 0-1,-47-24-15,47 1 16,-24-48-1,1 71-15,-24-23 16,0-1 0,0 1-16,0-1 15,0 1 1,0-24-16,-24-24 31,1 48-15,-24-1-1,23 24 1,1 0 0,-1 0-16</inkml:trace>
  <inkml:trace contextRef="#ctx0" brushRef="#br0" timeOffset="17469.27">17827 14134 0,'0'-23'16,"0"-1"30,47 24-30,47 0-16,-47 24 16,0-1-16,24 1 15,-48-1-15,1-23 16,-1 24-16,-23-1 31,0 1-31,0-1 16,0 24-1,0 0-15,0-23 16,0 23 0,0 0-1,-23-23 1,-1-1 0,1-23-16,-1 24 15,1-1-15,-24-23 16,47 24-16,-24-1 15,-23-23-15,24 0 16,-1 0 0,1 0-16,23 24 15,70-24 188,-46 0-203,46 0 16,-46 0 0,23 0-16,-24 0 15</inkml:trace>
  <inkml:trace contextRef="#ctx0" brushRef="#br0" timeOffset="18349.36">18086 15428 0,'0'-24'31,"0"95"16,0-24-47,0 23 16,0-46-16,0 23 15,0-23-15,0-1 16,0 24-16,0-23 16,0-1 62</inkml:trace>
  <inkml:trace contextRef="#ctx0" brushRef="#br0" timeOffset="19469.3">18368 15122 0,'-47'-47'16,"0"47"15,-47 0-15,47 0-16,-24 0 15,24 0-15,-47 0 16,71 0-16,-48 0 16,48 24-16,-1-1 15,-23 1-15,23-1 16,24 1-16,-47-24 16,47 23-16,-47 1 15,47 23 1,-23 0-16,-1-47 15,24 23-15,0 24 16,-23 0-16,23-23 16,0 23-16,0 0 15,0-24 1,0 1-16,0-1 16,0 1-16,0 0 15,0-1-15,0 24 16,23-23-16,24 23 15,0 0-15,0 0 16,0-24 0,-47 1-16,71-1 15,-47 1-15,23-24 16,-24 23 0,24-23-1,-23 0-15,-1 0 16,24 0-16,0 0 15,-23 0-15,-1 0 16,24 0-16,0-23 16,-23-1-1,-1 24-15,-23-23 16,24-1-16,-24 1 16,47-1-1,-47-23-15,0 24 16,0-24-16,0-24 15,0 48-15,0-25 16,0 25 0,0-1-16,0-46 15,0 23-15,0 23 16,0-23-16,0 24 16,0-24-16,0 23 15,0 1-15,0-1 16,0 1 15,-47 23 0</inkml:trace>
  <inkml:trace contextRef="#ctx0" brushRef="#br0" timeOffset="20629.32">18321 13852 0,'0'-23'0,"-24"-1"16,1 1-1,-1 23 1,-23 0-16,24 0 16,-24 0-16,23 0 15,-23 0 1,0 0-16,0 0 16,24 0-16,-24 47 15,-24-47-15,48 47 16,-1-24-16,0 1 15,-23-1-15,24 1 16,-1-1 0,24 1-16,0-1 15,-23-23-15,-1 24 16,1 46 0,23-46-1,-24 46-15,24-46 16,0 46-1,0-46-15,0 23 16,0 0-16,0 0 16,0-23-16,0 23 15,0 0-15,24 0 16,-1-24-16,24 1 16,-47-1-16,24 1 15,-1-24-15,1 23 16,23-23-16,-23 24 15,-1-1 1,1-23-16,46 0 16,-46 0-1,23 0-15,23 0 16,-46 0-16,-1 0 16,1 0-16,46 0 15,-70-23 1,24 23-16,-1-47 15,1 23-15,-24 1 16,47-24-16,-24 23 31,-23-23-15,0 24 0,0-1-16,0-23 15,0 0-15,0 24 16,0-25-16,0 1 15,0 24-15,0-24 16,0 23-16,0 1 16,0-1-16,0 1 47,-23-1-47</inkml:trace>
  <inkml:trace contextRef="#ctx0" brushRef="#br0" timeOffset="22013.64">18086 13076 0,'-24'-47'16,"1"0"-1,-1 23 1,-23 1 0,0-1-1,24 24 16,-1 0-15,1 0-16,-1 0 16,-23 0-16,0 0 15,-24 0-15,24 0 16,-23 0-16,46 0 16,1 0-16,-1 24 15,24-1-15,0 1 16,0-1-16,0 1 47,-23-1-47,23 1 15,0-1-15,0 25 16,0-25 0,0 1-1,-24-1-15,24 24 16,0-23-1,0-1-15,0 1 16,0-1 0,0 1-16,24-1 15,-24 1-15,47-1 16,-47 1-16,23-1 16,1 1-16,-1-1 15,1 1-15,-1-24 16,1 23-16,-1 1 15,1-24-15,-1 23 16,24-23 15,-23 0-31,0 0 16,-1 0 0,1 0-16,23 0 15,-24 0 1,1 0-1,-1 0 1,1 0-16,-1 0 16,24 0-1,24-23 1,-48 23 0,-23-24-1,24 24-15,-1-23 16,-23-1-16,0 1 15,24-1-15,-24 1 16,0-24-16,0 0 16,-24 0-1,24 23-15,0 1 16,-23-1-16,23-46 16,-24 70-16,1-47 15,-1-1-15,1 25 16,23-1 15,-24 24-31,1 0 63</inkml:trace>
  <inkml:trace contextRef="#ctx0" brushRef="#br0" timeOffset="23173.29">18274 11712 0,'-24'0'0,"1"-24"16,-1 1-1,24-1-15,-47 24 32,0 0-17,24 0-15,-1 0 16,1 0-16,-24 0 15,23 0-15,-23 0 16,24 0-16,-24 47 16,0-23-1,23 46-15,0-70 16,24 24-16,-23-1 16,23 1-16,-24 0 15,24-1 1,0 24-16,0-23 15,0 23 1,0-24-16,0 1 16,0-1-16,0 1 15,0-1-15,0 24 16,24-23 0,-1-1-16,1 1 15,0 46 1,-1-70-16,-23 24 15,24-1-15,46-23 16,-46 47-16,23-47 16,0 24-1,-24-24-15,1 23 16,-1-23-16,1 0 16,-1 0-16,1 0 15,-1 0 1,1 0-1,-1 0-15,1 0 63,-1-23-63,-23-1 16,24-23-16,-1 0 15,-23 0-15,0-23 16,0 46-16,0 1 15,0-24-15,0 0 16,0 23-16,0-46 16,-23 46-16,-1-23 15,24 24-15,-23-1 16,-1 0 0,1 24 15</inkml:trace>
  <inkml:trace contextRef="#ctx0" brushRef="#br0" timeOffset="24421.97">18321 10371 0,'-24'-23'16,"1"23"15,-1 0-15,1 0-1,-1 0-15,1 0 16,-1 0-16,-46 0 16,23 0-16,0 0 15,0 0-15,23 0 16,-46 0-16,46 0 15,1 0-15,-1 0 16,0 23-16,1 1 16,-24-24-16,47 23 15,-24 1-15,1-1 16,-24 1-16,47-1 16,-47 24-1,47 1 1,-24-48-16,24 23 15,0 1-15,0-1 16,0 1-16,0-1 16,0 1-16,0 23 15,0-24 1,0 24 0,0-23-1,0 23-15,0-24 16,24-23-16,-24 24 15,47 23-15,-24-47 16,1 0-16,23 23 16,23-23-16,-22 47 15,-1-47-15,-24 0 16,24 0-16,-23 0 16,46 0-16,-46 0 15,23 0 1,-24 0-16,24 0 15,-47-23-15,47 23 16,24-71-16,-48 71 16,-23-23-16,24-24 15,-1 47-15,-23-47 16,24 47-16,-24-24 16,0-23-1,0-23 1,0 46-1,0-23-15,0 0 16,0 0-16,0 23 31,0 1-15,0-24 15,-24 47 0,1 0-31</inkml:trace>
  <inkml:trace contextRef="#ctx0" brushRef="#br0" timeOffset="25637.99">18156 9148 0,'-23'0'16,"23"-23"-16,-24 23 16,-23 0-1,24 0 1,-1 0-16,1 0 16,-1 0-16,1 0 15,-1 0-15,1 0 16,-24 0-16,23 47 15,1-24-15,-48 1 16,71-1-16,-24-23 16,24 24-16,-47-1 15,47 1-15,0 0 16,0-1 0,0 1-16,0-1 15,0 1-15,0-1 16,0 1-16,0-1 15,0 1-15,0-1 16,0 24 0,0 0-1,0-23-15,24-24 16,-1 47-16,-23-24 16,47 1-16,-23-1 15,0 1-15,-1-24 16,24 0-1,0 23 1,0-23 0,-23 0-16,23 0 15,-24 0 1,24 0-16,-23 0 16,23 0-1,-24 0-15,24 0 16,-47-23-1,24-1-15,-24 1 16,23-1-16,1-23 16,-24 0-16,23-23 15,-23 23-15,0 23 16,0-46-16,0 46 16,0-46-16,0 22 15,0 25-15,-23-1 16,23 1-16,-24-48 15,1 71-15,23-47 16,-24 24 0,1 23 46</inkml:trace>
  <inkml:trace contextRef="#ctx0" brushRef="#br0" timeOffset="26749.3">18250 7831 0,'-23'-47'0,"-1"47"16,-23 0-1,0 0-15,0 24 16,24-24-1,-24 0-15,0 70 16,23-70-16,-23 24 16,24-24-16,-1 47 15,1-47-15,23 23 16,-24-23-16,0 47 16,1-23-16,-1 0 15,24-1-15,-23 24 16,-1-23-16,1 23 15,23-24 1,0 1 0,0-1-16,-47 24 15,47 0-15,0-23 16,0 23-16,0-24 16,0 48-16,0-48 15,0 24 1,0-23-16,23-24 15,1 23-15,46 25 16,-23-48-16,1 23 16,-25-23-16,48 24 15,-1-24-15,-23 0 16,0 0-16,0 0 16,0 0-1,0-24 1,-23 1-16,-1-1 15,-23 0 1,47-23 0,-47 24-1,24-1 1,-24-23-16,0 0 16,0 0-16,0 24 15,0-48 1,0 1-16,0 46 15,0-46-15,-24-24 16,1 46-16,-1 1 16,24 24-16,-23 23 15,-1-24-15</inkml:trace>
  <inkml:trace contextRef="#ctx0" brushRef="#br0" timeOffset="27821.74">18203 6867 0,'-23'0'16,"-24"0"-16,23 0 16,-23 0-1,0 0 1,0 24-1,24-1-15,-1 1 16,-46 23 0,70-24-16,-47 24 15,47-23 1,-24 23-16,0-24 16,24 1-1,0-1 1,0 1-16,0-1 15,0 1 1,0-1-16,24-23 16,-24 47-16,0-23 15,24-1-15,-1 25 16,1-25-16,23 24 16,23-23-1,1-24 1,-24 0-1,23 0-15,-23 0 16,-23 0-16,46 0 16,-46 0 15,-1 0 0,-23-24-15,0-23-16,0 0 15,0-24 1,0 1-16,0-1 16,0 48-16,0-24 15,0 23-15,0 1 16,0-1-16,0-23 16,-23 24-1</inkml:trace>
  <inkml:trace contextRef="#ctx0" brushRef="#br0" timeOffset="29045.89">18180 5738 0,'-24'0'15,"1"0"1,-1 0-16,1 0 16,-1 0-16,1 0 0,-1 0 31,1 0-31,-1 0 16,1 0-16,-24 24 15,23-1 1,24 1-16,-23-24 15,23 23-15,-24 1 16,1-1-16,23 1 16,0-1-1,0 24-15,0-23 16,0-1-16,0 24 16,0 0-1,0-23-15,0 0 16,0-1-1,0 24 1,0-23 0,23 23-1,1-47-15,-24 23 16,47 24 0,-24-47-1,-23 47 1,47-23-16,-23 23 31,-1-47-31,1 0 16,-1 0-1,1 0-15,-1 0 16,1 0 0,-1 0-16,1 0 15,-1 0-15,1 0 16,-1 0-1,1 0 1,-24-47 0,0-24-1,0 24-15,0 0 16,0 0-16,0 0 16,0 24-16,0-25 15,0 25-15,0-1 16,0-23-16,0 24 15,0-24-15,0 0 16,-47 0-16,23 0 16,1 23-1,-1 1 1,1-1 0,-1 24 30</inkml:trace>
  <inkml:trace contextRef="#ctx0" brushRef="#br0" timeOffset="30556.3">3834 10630 0,'47'0'16,"-24"0"-16,95 0 16,-48 0-1,48 0-15,23 0 16,71 0-16,-1 0 15,-23 0-15,71 0 16,0 0-16,-24 0 16,-47 0-16,71 0 15,-95 0-15,25 0 16,-72 0-16,-23 0 16,0 0-16,0 0 15,-23 0-15,0 0 16,-24 0-16,23 0 15,1 0-15,-1 0 16,1 0 0,23 0-16,-24 0 15,-23 0-15,24 0 16,-24 0-16,24 0 16,-1 0-1,-46 0-15,23 0 16,-24 0-16,48 0 15,-1 0-15,-46 0 16,23 0 0,-24 0 93</inkml:trace>
  <inkml:trace contextRef="#ctx0" brushRef="#br0" timeOffset="31350.39">8326 10160 0,'47'47'78,"0"0"-78,70 47 16,24 0-16,-117-47 16,23-47-16,0 47 15,-24-24 1,1-23 15,-48 48 110,-46-48-141,-1 23 15,1 48-15,-1-48 16,1-23-16,-48 71 16,0-24-16,48-47 15,-48 47-15,48-24 16,46 1-16,-23-1 16,24-23 62,-1 0-78,1 47 15</inkml:trace>
  <inkml:trace contextRef="#ctx0" brushRef="#br0" timeOffset="32349.94">4045 12206 0,'118'47'16,"23"-47"-1,47 0 1,71 0-16,23 0 16,-23 0-16,-24 0 15,24 0-15,-24 0 16,-47 0-16,-23 0 15,46 0-15,-46 0 16,-1 0-16,-69 0 16,22 0-16,1 0 15,-48 0-15,24 0 16,-23 0-16,23 0 16,-47 0-1,0 0 1,24 0-16,-1 0 15,-46 0-15,23 0 16,-24 0-16,1 0 16,-1 0-16,1 0 15,-1 0 1,1 0 0,-1 0-16,1 0 15,-1 0-15,1 0 16</inkml:trace>
  <inkml:trace contextRef="#ctx0" brushRef="#br0" timeOffset="33077.58">7996 11853 0,'24'0'78,"46"0"-78,48 24 16,-24 46-16,24-46 15,-71-1-15,0 1 16,-24-1-16,24-23 16,-23 24-1,23-1 16,-47 1 16,0-1-47,0 24 16,-24-47 0,1 24-16,-1-1 15,-23 24-15,-47-23 16,47 46-16,0-46 15,0-1-15,24 1 16,-1-1-16,0-23 16,1 0-1,-1 24 1,24 0 15,-23-24 32</inkml:trace>
  <inkml:trace contextRef="#ctx0" brushRef="#br0" timeOffset="33820.64">8961 10630 0,'94'0'63,"-24"0"-63,-23 47 15,-23-23-15,46 23 16,-70 0-16,24-24 16,-1 24-16,-23 0 15,0-23-15,0-1 16,0 1-16,0 46 16,0-46-16,0 23 31,0-24-31,0 24 15,-23-23 1,-24 23-16,23-23 16,-23-1-16,24-23 15,23 24 1,-24-24-16,24 23 16,-47-23-16,24 0 31</inkml:trace>
  <inkml:trace contextRef="#ctx0" brushRef="#br0" timeOffset="34583.86">9031 11077 0,'-47'23'62,"-71"95"-46,71-47-16,24-24 15,-1 0-15,-23 0 16,24 0 0,23-24-1,0 24 48,0-23-16,0-1-32,47-23 48,47 0-63,-23 0 15,46 0-15,-70 0 16,71 0-16,-48 0 16,1 0-16,-48 0 15,1 0 1</inkml:trace>
  <inkml:trace contextRef="#ctx0" brushRef="#br0" timeOffset="35742.68">4304 13029 0,'23'0'31,"71"0"-31,24 0 16,70 0-16,94-71 16,-23 48-16,47 23 15,-24 0-15,0 0 16,1 0-16,-72 0 15,-23 0-15,-70 0 16,0 0-16,-24 0 16,0 0-16,0 0 15,0 0-15,70 0 16,-69 0-16,-25 0 16,48 0-16,-71 0 15,23 0-15,1 0 16,-48 0-16,48 0 15,-1 0-15,1 0 16,-24 0-16,0-24 16,0 24-16,0-47 15,-23 47-15,23 0 16,-24 0 0,24 0 46,-23-23 1</inkml:trace>
  <inkml:trace contextRef="#ctx0" brushRef="#br0" timeOffset="36407.11">8443 12653 0,'-23'0'15,"70"0"63,70 94-62,1-47-16,-48-24 16,-23 1-16,24-1 15,-47-23 1,23 47 0,-71 0 93,-47 0-93,24-23-16,-23 23 15,23-24-15,23-23 16,-23 48-1,47-25 17,-23 1-17</inkml:trace>
  <inkml:trace contextRef="#ctx0" brushRef="#br0" timeOffset="42174.61">17686 5715 0,'-47'0'62,"-24"0"-46,1 23-16,46 24 15,-93 24-15</inkml:trace>
  <inkml:trace contextRef="#ctx0" brushRef="#br0" timeOffset="42327.3">17263 6138 0,'0'0'0,"0"47"15,0 24-15,0-1 0,-24 24 16,1-23-16,23 70 15,-24-71-15,1 1 16,-1 23-16,0-23 16,-23 23-1</inkml:trace>
  <inkml:trace contextRef="#ctx0" brushRef="#br0" timeOffset="42486.18">17027 7337 0,'0'0'0,"0"24"16,0-1-1,0 1-15,0 0 16,0 23-16,0 0 16,0 23-16,0 1 15,-23 23-15,-1 0 16,1-24-16,-48 48 16</inkml:trace>
  <inkml:trace contextRef="#ctx0" brushRef="#br0" timeOffset="42661.11">16816 8443 0,'0'0'0,"0"47"16,0-24-16,0 24 0,0-23 15,0 23-15,0 0 16,0 47-16,0 0 16,0 71-16,0-48 15,0 95-15,0-24 16,0 0-1,0-23-15</inkml:trace>
  <inkml:trace contextRef="#ctx0" brushRef="#br0" timeOffset="42821.24">16769 10395 0,'0'0'0,"0"94"16,0 0-16,0 0 15,0 24-15,0-24 16,0 23-16,0 24 15,0 1-15,0 22 16,0-93-16,-47 70 16,47-47-16</inkml:trace>
  <inkml:trace contextRef="#ctx0" brushRef="#br0" timeOffset="42997.21">16698 12253 0,'0'0'0,"0"94"15,0-24-15,0-46 16,0 47-16,0 23 16,0-24-16,0 24 15,0 24-15,0 23 16,0-47 0,0 0-16,0-23 15</inkml:trace>
  <inkml:trace contextRef="#ctx0" brushRef="#br0" timeOffset="43149.03">16698 13805 0,'0'0'0,"0"71"15,0 23-15,0-71 16,0 24-16,0 0 16,0 94-1,0-70-15,0-24 16,0 47-16</inkml:trace>
  <inkml:trace contextRef="#ctx0" brushRef="#br0" timeOffset="43324.78">16675 14840 0,'0'0'0,"0"23"16,0 24-16,0-23 15,0-1-15,0 24 16,0-23-16,0 23 15,23 24-15,-23-1 16,24-46-16,-24 46 16,23-23-1</inkml:trace>
  <inkml:trace contextRef="#ctx0" brushRef="#br0" timeOffset="43478.58">16769 15639 0,'23'48'15,"1"-25"1,-24 1-16,47 46 16,23-46-16,-23 46 15,-23-46-15,23-1 16</inkml:trace>
  <inkml:trace contextRef="#ctx0" brushRef="#br0" timeOffset="43629.18">17263 16063 0,'23'23'16,"1"-23"-16,-1 47 15,1-47-15,23 0 16,-24 24-16,48-24 16,-24 47-16,23-47 15</inkml:trace>
  <inkml:trace contextRef="#ctx0" brushRef="#br0" timeOffset="43805.13">17756 16227 0,'71'0'0,"-47"0"16,46-23-16,1 23 16,-1-24-16,24 24 15,-23-23-15,-48 23 16,71 0-16,-23-24 15,-24 1-15,24-1 16,-48 24-16</inkml:trace>
  <inkml:trace contextRef="#ctx0" brushRef="#br0" timeOffset="43965.24">18885 15851 0,'0'-23'16,"24"23"-16,-1 0 0,1-24 15,23 1-15,-47-1 16,47-23-16,-23 24 16,23-72-16,-47 25 15,23-1-15</inkml:trace>
  <inkml:trace contextRef="#ctx0" brushRef="#br0" timeOffset="44133.38">19262 14816 0,'0'0'0,"0"-47"16,0-23-16,0-1 0,23 1 15,-23-24-15,24-1 16,-24 48-16,0-47 16,0 24-1,0-1-15,0-23 0</inkml:trace>
  <inkml:trace contextRef="#ctx0" brushRef="#br0" timeOffset="44309.52">19285 12958 0,'0'0'16,"0"-94"-16,24 0 0,-24 0 16,23 0-16,-23 24 15,24-25-15,-24 25 16,0-48-16,0 24 15,0-47-15,0-24 16,0 71 0</inkml:trace>
  <inkml:trace contextRef="#ctx0" brushRef="#br0" timeOffset="44477.65">19238 11053 0,'0'0'0,"0"-94"16,24 0-16,-1 0 15,-23-23-15,0-25 16,0 48-16,0-70 16,0 70-16,0-94 15,0 140-15,0-69 16,0 70-16</inkml:trace>
  <inkml:trace contextRef="#ctx0" brushRef="#br0" timeOffset="44644.78">19285 9266 0,'0'0'16,"24"-94"-16,-24 47 16,0-47-16,0 47 15,0-24-15,0-23 16,0 0-16,0-24 16,0 24-16,0 0 15,0 24-15,0-24 16</inkml:trace>
  <inkml:trace contextRef="#ctx0" brushRef="#br0" timeOffset="44820.92">19285 7855 0,'0'0'0,"0"-94"16,0 47-16,0-24 0,0-23 15,0 0-15,0 23 16,0-46-16,0 46 15,0 1-15,0-1 16,-23 1-16,-1 23 16,24 23-16</inkml:trace>
  <inkml:trace contextRef="#ctx0" brushRef="#br0" timeOffset="45133.17">19191 6655 0,'0'0'16,"-23"-23"-1,23-1-15,0 1 16,-24-24-16,24 23 16,-47-23-16,24 0 15,-25 0-15,25 24 16,-24-1 0,47 1-16,0-1 15,-24-23-15,-23 24 16,47-1-1,-23 1-15,-1-25 16,1 25-16,23-1 16,-24 1-1,1-48-15,-1 71 16,1-47-16,23 24 16,-24-24-1,-23 0-15</inkml:trace>
  <inkml:trace contextRef="#ctx0" brushRef="#br0" timeOffset="45271.28">18556 5691 0,'-23'0'15,"-1"-23"-15,1 23 16,23-24 0,-47 1-16,-1-1 15,1 24-15</inkml:trace>
  <inkml:trace contextRef="#ctx0" brushRef="#br0" timeOffset="45438.43">18180 5527 0,'-24'0'31,"1"0"-15,-24 0-1,-94 0-15,47 0 16</inkml:trace>
  <inkml:trace contextRef="#ctx0" brushRef="#br0" timeOffset="45630.58">17592 5527 0,'-24'0'94,"24"47"-78,0-24-16</inkml:trace>
  <inkml:trace contextRef="#ctx0" brushRef="#br0" timeOffset="46750.47">17357 6067 0,'0'-47'46,"0"-47"-30,-47 0-16,0-70 16,23 70-16,-70-95 15,23 48-15,-70-70 16,47 70-16,0-1 16,0 1-1,47 71-15,-23-24 0,-1-24 16,24 48-16,0-1 15,23 71-15,1-47 16,-24-24-16,0 24 16,0-23-16,-24-1 15,1-23-15,-24 24 16,23-24-16,0-1 16,-23 25-16,-47-48 15,0 1-15,0-48 16,-47 71-16,23-24 15,-23 1-15,-47-1 16,70 24-16,-23 0 16,24 0-16,-1 0 15,24 23 1,0-23-16,70 71 16,-46-48-16,93 48 15,-23 23-15,23 0 16,1-24-16,-1 24 15,-23-23 1,24 23-16,-1-24 16,-46 24-16,46 0 15,-23 0 1,24 0-16,23-23 16,-47-1-16,23 24 15,-23 0-15,24 0 16,-1 0-16,1 0 15,-1 0-15,1 0 16,-1 0-16,0 0 16,1 0-16,-1 0 15,1 0 1,23-23-16,-47 23 16,23 0-16</inkml:trace>
  <inkml:trace contextRef="#ctx0" brushRef="#br0" timeOffset="48173.32">12935 1293 0,'-70'0'110,"-1"24"-95,24 23-15,-24 47 16,1-24-16,-1-46 15,1 70-15,46-94 16,-70 71-16,71-71 16,-1 47-16,1-47 15,-1 23-15,1 1 16,-1-24 15,-23 23-15,24 1-1,-1-1 1,1 1 0,23-1 15,0 1 203,0 93-234,94-70 16,-24 24-16,24-24 16,-23 0-16,-24 0 15,23 0-15,-23-23 16,-47-1-16,47-23 15,0 24 1,1 23 0,-25-47-16,1 0 15,-1 0-15,24 23 32,-23-23-17,-24 24 16</inkml:trace>
</inkml:ink>
</file>

<file path=ppt/ink/ink4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4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4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4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4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16T09:33:52.684"/>
    </inkml:context>
    <inkml:brush xml:id="br0">
      <inkml:brushProperty name="width" value="0.05292" units="cm"/>
      <inkml:brushProperty name="height" value="0.05292" units="cm"/>
      <inkml:brushProperty name="color" value="#FF0000"/>
    </inkml:brush>
  </inkml:definitions>
  <inkml:trace contextRef="#ctx0" brushRef="#br0">6773 4703 0,'-47'47'94,"24"0"-78,23 24-1</inkml:trace>
  <inkml:trace contextRef="#ctx0" brushRef="#br0" timeOffset="286.95">6679 5456 0,'0'47'15,"0"0"-15,0 24 16,24-24 0,-24-24-16,0 24 15,0-23 1,0-1-16,0 24 16,0 24-16,0-24 15,0 0 1,0-24-16,0 24 15,0 0-15,0 24 16,0-24 0,0-23-16,0 23 15,0 0-15,0 23 16,0 24-16,-24 24 16,1-24-16</inkml:trace>
  <inkml:trace contextRef="#ctx0" brushRef="#br0" timeOffset="464.6">6585 7196 0,'0'24'15,"-23"-24"-15,23 47 16,0 0 0,0-24-16,0 24 15,0 48-15,0-48 16,0 70-16,0 24 15,0-47-15</inkml:trace>
  <inkml:trace contextRef="#ctx0" brushRef="#br0" timeOffset="778.54">6632 9289 0,'0'0'0,"0"142"16,0-119-1,0 24 1,0-23-16,0-1 16,0 1-16,0 46 15,0-23-15,0 24 16,0-48-16,0 48 16</inkml:trace>
  <inkml:trace contextRef="#ctx0" brushRef="#br0" timeOffset="918.72">6632 10042 0,'0'0'0,"0"94"16,0-70 0,0 46-1,0 1-15,-23 23 16,-1 70-16,24-46 16,0 47-16,0-48 15</inkml:trace>
  <inkml:trace contextRef="#ctx0" brushRef="#br0" timeOffset="1079.55">6468 11571 0,'0'0'0,"0"23"16,0 48-16,23-24 16,-23-24-1,0 48-15,0 0 16,0 23-16,-47 47 15,0-24-15</inkml:trace>
  <inkml:trace contextRef="#ctx0" brushRef="#br0" timeOffset="1250.7">6279 12958 0,'0'0'0,"24"47"16,-24-23-1,0-1-15,0 1 16,0 23-16,47 47 15,-23 0-15,-24 47 16,0 24-16,0-71 16,0 24-16</inkml:trace>
  <inkml:trace contextRef="#ctx0" brushRef="#br0" timeOffset="1777.52">6326 14393 0,'0'24'15,"24"-1"1,-24 1 0,24 23-16,-24-24 15,47 71-15,23 24 16,24 23-16,47 24 16,-70-48-16,46 1 15,-22-24-15,-72-71 16,1 1-16,-1-24 15,1 0 1,23 0-16,0 0 16,0 0-16,47 0 15,-24 0-15,-46 0 16,46 0-16,-46 0 16,23 0-16,0 0 15,0 0-15,-23 0 16,23 0-16,23 0 15,-46 0-15,-1-24 16,48-46 0,-48 70-1,24-24-15,-23-23 16,-1 47 0,1 0-1,-24-23-15,23-1 94,1 24-94,-1-23 0,24-48 16</inkml:trace>
  <inkml:trace contextRef="#ctx0" brushRef="#br0" timeOffset="1910.98">8184 14863 0,'0'0'0,"24"-23"0,-1-1 15,-23 1-15,0-24 16,24-47-16,-24 47 16,24-24-16</inkml:trace>
  <inkml:trace contextRef="#ctx0" brushRef="#br0" timeOffset="2072.56">8373 14228 0,'0'0'0,"23"0"0,1 0 16,-24-23-16,23-24 16,-23-24-1,0 24-15,24-70 16,-24 70-16</inkml:trace>
  <inkml:trace contextRef="#ctx0" brushRef="#br0" timeOffset="2240.69">8467 13593 0,'0'-23'16,"47"-1"-16,-47 1 15,23-24-15,24-24 16,-47 24-16,0-47 15,0 0-15,0 0 16,24-47-16,-24 47 16</inkml:trace>
  <inkml:trace contextRef="#ctx0" brushRef="#br0" timeOffset="2406.83">8725 12182 0,'0'0'0,"47"-94"15,0 0-15,-47 24 0,47 23 16,-47-48 0,24 25-16,-24-71 15,24 23-15,-24-23 16,0 47-16,0 0 16,0 47-16</inkml:trace>
  <inkml:trace contextRef="#ctx0" brushRef="#br0" timeOffset="2577.59">8984 10607 0,'0'0'0,"0"-24"15,71-47-15,-71 24 16,0-23-16,0-24 16,23 23-16,-23-23 15,0 0-15,0 0 16,0-24-16,0 1 15</inkml:trace>
  <inkml:trace contextRef="#ctx0" brushRef="#br0" timeOffset="2743.55">9055 9125 0,'0'0'0,"47"-212"15,23 118-15,-70 24 16,0-95-1,0 71-15,0-24 16,0 24-16,0-70 16,-23 22-16,-1 72 15</inkml:trace>
  <inkml:trace contextRef="#ctx0" brushRef="#br0" timeOffset="2903.68">9102 7479 0,'0'0'0,"0"-24"15,47-94-15,-47 71 16,0 0-16,0-23 16,0-48-16,0 24 15,0 24-15,0-24 16,-24-71-16,1 47 16</inkml:trace>
  <inkml:trace contextRef="#ctx0" brushRef="#br0" timeOffset="3079.39">9031 6138 0,'0'0'0,"0"-47"15,0 23 1,0-46-16,0 46 16,0-46-16,0-1 15,0 24-15,0 0 16,-23-47-16,23 47 15,-47-23-15</inkml:trace>
  <inkml:trace contextRef="#ctx0" brushRef="#br0" timeOffset="3241.52">8961 5338 0,'0'-47'16,"0"0"-16,0 24 15,0-24-15,0 0 16,0-24-16,-24 24 15,24 0-15,-23 0 16,-1 0-16,0 0 16,1 23-16</inkml:trace>
  <inkml:trace contextRef="#ctx0" brushRef="#br0" timeOffset="3408.24">8843 4586 0,'0'0'0,"0"-47"31,0 23-15,-47 1-1,47-24 1,-47-24-16,23 48 16</inkml:trace>
  <inkml:trace contextRef="#ctx0" brushRef="#br0" timeOffset="3576.49">8655 4233 0,'-24'-47'31,"1"23"-15,-24-46-1,0 23-15,23 47 16,-46-24-16</inkml:trace>
  <inkml:trace contextRef="#ctx0" brushRef="#br0" timeOffset="3751.36">8208 3927 0,'-24'0'0,"1"0"16,-1 0-1,1 0 1,-24 0 0,0 0-1,23 0-15</inkml:trace>
  <inkml:trace contextRef="#ctx0" brushRef="#br0" timeOffset="3966.91">7738 3927 0,'-47'0'0,"-24"0"31,47 24-15,-46-1-16,23 1 15,0-24-15,23 0 16,-23 23-16,24-23 15,23 24-15,-47-24 16</inkml:trace>
  <inkml:trace contextRef="#ctx0" brushRef="#br0" timeOffset="4120.25">7173 4115 0,'-23'24'31,"-1"-24"-16,24 23-15,-47 1 16,24 23-16,-1-47 16,-23 47-16</inkml:trace>
  <inkml:trace contextRef="#ctx0" brushRef="#br0" timeOffset="4328.1">6844 4421 0,'0'24'16,"-24"-1"-16,24 24 16,0-23-1,-23-1-15,-24 24 16,47-23-16,-24-1 16,24 24-16,0-23 15,-23 23-15,23-24 16,-24 24-16</inkml:trace>
  <inkml:trace contextRef="#ctx0" brushRef="#br0" timeOffset="5568.39">6138 3151 0,'-47'0'47,"24"24"-32,-48 23-15,24-47 16,0 0-16,-23 0 15,-48 0-15,47 0 16,24 0-16,0 0 16,24 0-16,-1 0 15,1-71 1,-1 48 0,24-1-16,0 1 15,0-1-15,0-23 16,0-24-1,0 48 1,0-1-16,24-23 16,-1 47-16,1 0 15,-1 0 17,1 0 30,23 94-62,-24 24 16,-23-94-16,0 23 15,0 23-15,47-23 16,-47-23-16,0-1 16,0 1-1,0-1 1,0 1-16,0-1 15,0 1 1,-23 23-16,-1-24 16,24 1-16,-23-1 15,-1-23-15,1 0 63</inkml:trace>
  <inkml:trace contextRef="#ctx0" brushRef="#br0" timeOffset="6554.84">5950 3222 0,'24'0'47,"-1"70"-47,-23-23 15,0-23-15,24-1 16,-1 1 15,1-24-15,-1 0-16,24 0 15,-23-47 1,-24 23-16,47 24 109,-24 94-93,1-23-16,-1-48 16,24 1-16,-23-24 31,47 0-15,-1-141-16,-46 23 15,-24-70-15,0 23 16,23 48-16,-23 46 15,0 1-15,0 46 16,0 48 125,0 164-126,0-23-15,0 23 16,0-47-16,47 94 16,-47-70-16,0-24 15,0-24-15,0-70 16,0 24-16,0-48 31</inkml:trace>
  <inkml:trace contextRef="#ctx0" brushRef="#br0" timeOffset="7257.42">6632 3034 0,'24'-24'31,"-1"24"-15,24 0 0,-23 0-16,23 0 15,0 0-15,0 0 16,0 24-16,-47-1 15,23-23-15,1 47 16,0 0-16,-24-23 16,0-1-16,0 48 15,0-48 1,0 1-16,23-1 16,-23 1 30,-47-1-30,-24-23 0,48 0-16,-1 0 15,-23 0-15,0 0 16,24 0 0,-24 0 15,0 0-31,23-47 15,1 47-15,23-23 16</inkml:trace>
  <inkml:trace contextRef="#ctx0" brushRef="#br0" timeOffset="8192.75">7126 2963 0,'0'24'78,"0"23"-62,0-24-16,0 24 15,0 0-15,0-23 16,0-1 0,0 1-16,0-1 46,24 1 48,-1-24-78,1-71-16,-1-23 15,1 0-15,-24 23 16,0 48-16,0-1 16</inkml:trace>
  <inkml:trace contextRef="#ctx0" brushRef="#br0" timeOffset="8888.21">7479 2234 0,'0'70'47,"0"25"-47,0-1 16,0 0-16,0 0 15,0 0-15,0-24 16,0 1-16,0 0 15,0-24-15,0 0 16,0-24 0,0 1-1,0-1 1,0 1-16,0-1 16,0 1-16,0-1 15,0 1 1,0-1-1,0 1-15,0-1 16,0 1-16,23-1 16,-23 1-1,47-1-15,-23-23 32,-1 47-17,1-47-15,0 0 16,23 0-16,-24 0 15,24 0 1</inkml:trace>
  <inkml:trace contextRef="#ctx0" brushRef="#br0" timeOffset="9224.44">7596 3034 0,'24'-24'63,"47"24"-63,-24 0 15,23 0-15,-23-23 16,24 23-16,-48-24 15,1 24-15,-1-24 16</inkml:trace>
  <inkml:trace contextRef="#ctx0" brushRef="#br0" timeOffset="10401.1">10372 2634 0,'23'47'31,"1"141"-15,-1-47-16,-23-47 16,0-23-1,0-48-15,24 48 0,-1-48 31,-23-46 79,0-71-110,0 70 15,0-70-15,0 24 16,0-25-16,0 1 16,0 47-16,0-47 15,0 71 1,0-48 0,0 48-16,24-24 15,-24 23-15,47 1 16,-24-1-1,-23 1 1,24 23 15,-1 0-15,1 0-16,23 47 16,0 23-16,-47 1 15,47-24-15,-23 0 16,-1 47-16,24-47 15,-23 23-15,-24-46 16,0-1-16,0 48 16,0 0-16,23-48 15,-23 24-15,0-23 16,0 46-16,24-46 16,-24 23-16,0-24 15,0 24 1,0-23-16</inkml:trace>
  <inkml:trace contextRef="#ctx0" brushRef="#br0" timeOffset="10855.39">10560 3081 0,'23'0'62,"95"0"-62,-48 0 16,1 0-16,-47 0 15,23 0-15,-24 0 16,1 0 15,-1-24 0</inkml:trace>
  <inkml:trace contextRef="#ctx0" brushRef="#br0" timeOffset="11352.89">11195 2187 0,'0'23'47,"0"189"-47,0-118 16,0 24-16,0-24 15,0 70-15,0-69 16,0-72-16,0 48 16,0-48-16,23 24 15</inkml:trace>
  <inkml:trace contextRef="#ctx0" brushRef="#br0" timeOffset="11849.88">11101 2234 0,'47'70'47,"0"72"-47,23-48 16,-23-24-1,0 48-15,0-71 0,-23 23 16,-24-23-16,24-47 15,-24 24 1,23-1-16,-23 1 31</inkml:trace>
  <inkml:trace contextRef="#ctx0" brushRef="#br0" timeOffset="12391.92">11665 2093 0,'0'47'63,"0"23"-63,0 24 15,0 48-15,0-48 16,0 0-16,0-24 16,0 1-16,-47-24 15,47 0-15,0 0 16,0-24-16,-23 1 16,23 0-1</inkml:trace>
  <inkml:trace contextRef="#ctx0" brushRef="#br0" timeOffset="12865.29">12089 2257 0,'-24'0'63,"24"95"-63,0-1 15,0 23-15,-47 1 16,47-24-16,0-24 16,0 1-16,0 0 15,0-48-15,0 1 16,0-1 0</inkml:trace>
  <inkml:trace contextRef="#ctx0" brushRef="#br0" timeOffset="13385.43">11994 2375 0,'24'24'63,"47"70"-63,-24-47 15,-47 23-15,70 24 16,-46-47-16,-24-23 15,0-1-15,0 24 16,23-23-16,1 23 16,23-24-16,-47 1 15,23-24-15,1 0 47,23 24 0,-24-1-47,1 1 16,-1-24-1</inkml:trace>
  <inkml:trace contextRef="#ctx0" brushRef="#br0" timeOffset="13874.34">12488 2304 0,'0'142'47,"0"-72"-32,0 1-15,0 70 16,0-24-16,0 1 16,0-47-16,0 23 15,0-71-15,0 24 16,0-23-16,0-1 16,0 1-1</inkml:trace>
  <inkml:trace contextRef="#ctx0" brushRef="#br0" timeOffset="17248.92">9995 15004 0,'0'48'47,"47"116"-32,-47-70 1,24-23-16,46 46 16,-46-70-16,-24-23 15,47 23-15,-23 0 16,23-23-16,23-1 15,-23 24-15,47-47 16,0 24-16,47 46 16,1-70-16,-48 24 15,47-1-15,47-23 16,-71 0-16,72 0 16,69 0-16,-46-47 15,23 0-15,0-47 16,-70 47-16,-94 23 15,-24-23-15,23 24 16,-46-24-16,46 23 16,-46-23-16,-1 0 15,24 24-15,24 23 16,-24 0-16,0-24 16,-24 24-16,48 0 31,-71 47-31,24 0 15,23 0 1,-24 0-16,-23 47 16,47-23-16,0-24 15,-47 24-15,71 23 16,-1-24-16,-23-23 16,-23 24-16,23-48 15,-24 24-15,71 24 16,-47-24-16,1 0 15,22-23-15,48-24 16,-24 23-16,-24 24 16,-23-23-16,0-24 15,-23 0-15,23 0 16,0 23 0,47 24-1,-47-47-15,47 24 16,0-1-16,94 71 15,1-23-15,-48-24 16,47 70-16,-24-93 16,48 47-16,-118-48 15,-47-23-15,47 0 16,-23 0-16,23 24 16,-47-24-1,23 0-15,1 0 16,-24 0-16,-23 0 15,46 0-15,-46 0 16,23 0-16,0 0 16,0 0-16,0 47 15,23-24-15,48 48 16,70-1-16,-23 1 16,46-48-16,-93 1 15,-24-24-15,47 0 16,-70 0-16,46-24 15,-46-46-15,-24-1 16,23 1-16,-46-24 16,70-24-16,-23 24 15,-24 0-15,-47 47 16,47-47-16,-24 47 16,-23 23-16,0 1 15,0-24-15,0 23 16,24-23-1,-24 24 1,0-1-16,0 1 16,23-25-1,-23 25 1,0-1 0,0 1-1,0-1-15,0 1 16,0-1-16,0 1 15,0-1 1,0 1-16,0-1 16</inkml:trace>
  <inkml:trace contextRef="#ctx0" brushRef="#br0" timeOffset="86075.34">23589 8913 0,'24'0'78,"46"0"-62,-46 0-16,-1 0 15,24 0-15,0 0 16,-23 0-16,23 0 16,0 0-16,0 0 15,94 24-15,259 23 31,-165 0-31,-141-47 16,71 0-16,-71 0 16,-24 0-16,-46 0 15,-1 0-15,1 0 16,-1 0-16,1 0 31,46 0-15,-22 0-16,-25 0 15,1 0-15,23 0 16,-24 0 0,24 0-1,-23 0 1,23 0 0,-24 0 15</inkml:trace>
  <inkml:trace contextRef="#ctx0" brushRef="#br0" timeOffset="87147.42">23566 11618 0,'47'0'62,"23"0"-46,1 0-16,-1 0 16,1 0-16,-1 0 15,-46 0-15,46 0 16,1 0-16,-47 0 15,46 0-15,1 0 16,-48 0-16,48 0 16,-1 0-16,24 0 15,-23 0-15,-24 0 16,23 0-16,1 0 16,0 0-16,-48 0 15,1 0-15,-1 0 16,1 0-16,-1 0 15,24 0-15,-23 0 16,23 0-16,-24 0 16,1 0-16,-1 0 15,1 0-15,-1 0 16,24 0 0,-23 0 15,-1 0-16,1 0 32,-1 0-31</inkml:trace>
  <inkml:trace contextRef="#ctx0" brushRef="#br0" timeOffset="115283.7">27070 8513 0,'-47'-23'156,"23"-1"-140,-23 24 0,47-23-16,-47 23 15,-23-24 1,70 1-16,-24 23 15,24-24-15,-47 24 16,47-23-16,-23-1 16,-1 1-1,1 23 1,23-24-16,-24 24 16,24-23-1,0-1-15,-24 1 31,24-1 48,0 1-64,0-1 1,48 24-1,-25 0 1,24 0 0,-23 0-16,23 0 31,-24 0-15,24 0-1,-23 0 1,-1 0-16,1 0 15,23 24-15,-24-1 16,1-23 0,-24 24-16,23-24 31,-23 23-15,0 1-1,0 23 1,24-24-16,-24 1 15,0-1-15,0 24 32,0-23-17,0-1-15,0 1 16,-24-1 0,24 24 15,-47 0-31,24-23 15,-1-1 1,1 1 0,-1-24 15,1 24 31,23-1-15,0 1-47,0-1 16</inkml:trace>
  <inkml:trace contextRef="#ctx0" brushRef="#br0" timeOffset="116203.31">27352 8161 0,'-23'0'62,"-1"23"-46,24 1-16,0-1 16,0 1-1,0 23 1,0-24 0,0 1-16,0-1 15,0 1-15,0-1 16,0 1-16,24-1 15,-1 24 1,1-47 0,23 24-1,-24-1-15,1 1 16,-1-24-16,1 23 31,-1 1 0,1-1-15,-24 25 15,0-25-15,0 1-16,0-1 16,0 1 15,0-1 16,-24-23-47,1 0 15,-1 0 48,-46 0-48</inkml:trace>
  <inkml:trace contextRef="#ctx0" brushRef="#br0" timeOffset="116914.73">27305 8231 0,'71'0'62,"-1"0"-62,-23 0 16,24 0-16,-1 0 16,24-47-1,-70 24-15,-1 23 16,24 0-16,-23 0 16,-24-24-16</inkml:trace>
  <inkml:trace contextRef="#ctx0" brushRef="#br0" timeOffset="117557.84">28457 8278 0,'-23'24'46,"-1"-1"-46,1 95 16,-1-118-16,1 70 16,-1 1-16,1-24 15,-1 24 1,1-1-16,-1-46 16,-23 23-16,47-24 15,-23 1-15,23-1 16,0 1-16,-47-24 109</inkml:trace>
  <inkml:trace contextRef="#ctx0" brushRef="#br0" timeOffset="118418.79">28011 8349 0,'-24'0'62,"1"0"-46,-1 0-16,0 47 15,1 0 1,23-24 0,0 1-1,0-1 1,0 1-1,47-24 64,-23 0-64,-24-24 79,0 1-78,0-1-1</inkml:trace>
  <inkml:trace contextRef="#ctx0" brushRef="#br0" timeOffset="119290.4">28787 8749 0,'-24'23'62,"1"-23"-62,-1 47 16,24-23-16,-23-1 16,-1 24-16,1-23 15,23-1 16,0 1 1,0 23-1,23-47 16,1 0-32,-1 0-15,1 0 16,-24-24 0,0 1-16,47-1 15,-47-23 1,0 24 0,-24 23 109</inkml:trace>
  <inkml:trace contextRef="#ctx0" brushRef="#br0" timeOffset="120635.06">27046 10771 0,'0'-47'78,"-23"47"-47,-24 0-15,23 0-16,-23 0 16,24 0-1,-24 47-15,0-23 16,47-1-1,-24 1-15,-23 23 16,47-24-16,-23 48 16,23-24-1,0-24-15,0 48 16,0-48 0,0 24 15,23-23-16,1-24 1,-1 0-16,1 0 16,23 0-16,23 0 15,24 0-15,-47 0 16,0 0 0,-23 0-16,-1 0 15,-23-24-15,24 24 16,-1-47-16,-23 24 15,0-1 1,0 1-16,0-48 16,0 48-16,0-24 15,0 23-15,0 1 16,-23 23 15,23-24-15,-24 24-1,1 0 17,-1 0-32</inkml:trace>
  <inkml:trace contextRef="#ctx0" brushRef="#br0" timeOffset="121401.73">27517 10654 0,'0'-24'47,"0"48"-31,-24-1-16,24 24 15,0-23 17,0 23-1,24-24-15,-24 1-16,23-24 15,1 0 1,-1 0-16,1 23 15,-1 1 1,1-1-16,23-23 16,-47 24-1,23 23 32,-23-24-47,0 1 16,0-1-1,0 1-15,0-1 32,0 1-32,0 23 31,-47-47-15,24 0-1,-1 0-15,1 0 16,-1 23-1,-23-23 32,0 0-31</inkml:trace>
  <inkml:trace contextRef="#ctx0" brushRef="#br0" timeOffset="121890.73">27423 10771 0,'23'0'0,"-23"-23"16,24 23-16,-1 0 15,24-47-15,0 23 16,24 24 0,-1 0-16,24-47 15,-70 24-15,46 23 16,1 0-16,0-24 16,-24 0-16,-47 1 15,23 23 63</inkml:trace>
  <inkml:trace contextRef="#ctx0" brushRef="#br0" timeOffset="122452.8">28951 10630 0,'0'47'16,"-23"-23"-1,-1 23-15,1 0 16,-1 23-16,-70 24 16,24-23-16,46-24 15,-23 23-15,0 1 16,23-47-16,1 23 15,-1-47-15,24 23 16</inkml:trace>
  <inkml:trace contextRef="#ctx0" brushRef="#br0" timeOffset="123130.72">28457 10818 0,'0'-23'16,"-23"23"46,-1 0-62,-23 0 16,24 0-16,23 47 15,-24-24 1,1 24 0,23-23 31,23-24-32,1 0-15,-1 0 16,1 0-1,-1 0-15,-23-24 16,0-23 0,0 0-1,-47 47 110</inkml:trace>
  <inkml:trace contextRef="#ctx0" brushRef="#br0" timeOffset="123963.81">28975 11312 0,'-47'0'47,"23"0"-32,-23 0-15,24 47 16,-1 0 15,24-23-15,0-1 62,24-46-15,-24-1-63,0 1 15,0-1 1,0-23 46</inkml:trace>
  <inkml:trace contextRef="#ctx0" brushRef="#br0" timeOffset="129099.08">31303 8161 0,'0'23'78,"-23"48"-62,23-24-16,0 0 15,-24 0 1,24 0 0,0-24-1,0 1 1,0-1 15,0 24-15,0-23-1,0-1 1,0 1-16,0-1 31,0 1-15,0 0 0,0-1-1</inkml:trace>
  <inkml:trace contextRef="#ctx0" brushRef="#br0" timeOffset="131139.2">31374 10748 0,'-24'-71'15,"1"48"-15,-1-1 16,24 1-16,-47 23 15,47-24-15,-47 24 16,24 0 0,-24-47-16,23 47 15,0 0-15,1 0 16,-24 0-16,23 0 16,-46 23-16,-1-23 15,48 0-15,-1 48 16,-23-25-16,24 1 15,-1-1-15,24 1 16,-23-24-16,23 23 16,-24-23-16,24 24 15,0-1-15,-23-23 16,23 24 0,0-1-16,0 1 15,0 23 1,-24-24-16,24 24 31,0-23-15,0-1-16,0 1 15,24-1-15,-1 24 16,24 0 0,-23-23-1,-1-24-15,1 23 16,23 1-1,-24 0-15,1-24 16,-1 0-16,24 0 16,-23 0-1,-1 47-15,1-47 16,-1 23-16,1 1 16,47-24-16,-24 0 15,0 0-15,-24 0 16,1 0-16,23 0 15,0 0-15,-24 0 16,24 0 0,0 0-16,0 0 15,-23 0 1,-1 0 0,-23-24-1,24 1 1,-1-24 15,-23 23-15,0-23-1,0 0 1,0 23 0,0 1-1,0-1-15,0 1 16,-23 23-16,23-47 15,-24 23-15,1-23 16,-1 24-16,1 23 16,23-24-16,-24 1 15,24-1 1,-23 24 0,-1-23-16,1 23 46,23-24-30,-24 24 0,-23 0-16,0 0 15,-23 0-15</inkml:trace>
  <inkml:trace contextRef="#ctx0" brushRef="#br0" timeOffset="140091.67">26505 12629 0,'47'0'15,"0"0"1,95 0-16,22 0 16,95 24-16,-142-1 15,72-23-15,-25 0 16,24 0-16,-94 0 16,1 0-16,46 0 15,-94 0-15,0 0 16,0 0-16,0 0 15,0 0-15,-24 0 16,1 0-16,23-23 16,0 23-1,-24 0-15</inkml:trace>
  <inkml:trace contextRef="#ctx0" brushRef="#br0" timeOffset="140730.51">26882 13405 0,'0'-23'31,"47"93"-15,-47 1-1,0-48 1,0 71-16,0-23 15,23-48-15,-23 48 16,24 0-16,-24-24 16,0 0-16,0-24 15,23 1 1</inkml:trace>
  <inkml:trace contextRef="#ctx0" brushRef="#br0" timeOffset="141434.81">27517 13476 0,'0'-47'16,"-47"47"-1,23 0 1,-23 0-16,0 47 16,24 0-1,-25 47-15,25-24 16,-1 25-1,24-48-15,0-24 16,-47 24-16,47-23 16,0-1-16,0 1 15,0-1 1,47 1 15,0-24-15,1 0-16,22 0 15,-46 0-15,23 0 16,-24 0-16,24 0 16,-23-47-16,-1-24 15,-23 24 1,0 0-16,0 0 16,0 23-16,0-23 15,0 24-15,0-48 16,-23 71-1,23-23-15,-47-1 47,47 1-15,-47 46-17,23-23-15</inkml:trace>
  <inkml:trace contextRef="#ctx0" brushRef="#br0" timeOffset="142156.81">28387 13382 0,'0'0'0,"-24"0"16,1 0-16,-1 0 0,1 0 16,-24 0-1,0 23-15,23 48 16,-46-1-16,46-46 16,-23 93-16,24-70 15,-1 24-15,1 23 16,-1-23-16,24-24 15,0-24 1,0 1 0,0-1-1,24-23 1,-1 0-16,24 0 16,0 24-16,0-24 15,0 0 1,0 0-16,0 0 15,0 0 1,-23-24-16,-1-23 16,-23 24-16,24-24 15,-24-47-15,0 47 16,0-24-16,0 24 16,0 23-16,0 1 15,-24 23-15,24-24 16,-23 24-1,-1 0-15,1 0 16,-1 0-16,1 0 31,-1 0-15</inkml:trace>
  <inkml:trace contextRef="#ctx0" brushRef="#br0" timeOffset="142595.26">29774 13429 0,'0'-24'16,"-47"71"-1,0 0-15,-23 47 16,-1 71-16,1-71 15,-24 71-15,0-48 16,47-46-16,-1 46 16,25-93-16,-1-1 15,1-23 63,-1 0-78</inkml:trace>
  <inkml:trace contextRef="#ctx0" brushRef="#br0" timeOffset="142923.14">29116 13734 0,'0'-23'16,"23"23"78</inkml:trace>
  <inkml:trace contextRef="#ctx0" brushRef="#br0" timeOffset="143497.44">29704 14064 0</inkml:trace>
  <inkml:trace contextRef="#ctx0" brushRef="#br0" timeOffset="144531.29">30786 13758 0,'0'-24'16,"-24"24"-1,-46 0 1,23 0-16,-24 0 16,1 0-16,46 48 15,0-1-15,24-24 16,-23 1-16,23 23 15,0-24 1,0 1-16,0-1 16,0 1-1,23-24 1,1 0 0,0 0-16,23 0 15,-24 0 1,24 0-16,-23-24 31,-1 1-15,-23-1-1,0 1-15,0-24 16,0 23 0,0 1-1,0-1 1,0 1-16</inkml:trace>
  <inkml:trace contextRef="#ctx0" brushRef="#br0" timeOffset="145195.37">30927 13923 0,'0'-24'16,"23"24"15,24-23 0,-47-24-31,0 0 16,0 23-16,0-23 15,0 0-15,24 0 32,-24 70 15,0 24-32,0 0 16,0-23-31,-24-24 16,24 47-16,0-23 16,0-1-16,-23 24 15,23-23-15,-47-1 16,47 1-16,0-1 94,0 1-79,23-24 17,24 0-32,-23 0 31</inkml:trace>
  <inkml:trace contextRef="#ctx0" brushRef="#br0" timeOffset="146388.01">31091 13923 0,'24'-24'15,"-24"1"1,0-1-16,47-23 15,-23 24-15,-1-1 16,24 24-16,0-47 16,-23 47-16,-71 23 78,0 25-63,47-25 1,-24 24-16,24-23 16,0 23 31,0-24-16,0 24 0,0-23-15,0 23-1,0-24 1,0 24 62,0-23-78,24-1 16,46 24-1</inkml:trace>
  <inkml:trace contextRef="#ctx0" brushRef="#br0" timeOffset="146971.61">32079 13405 0,'24'-23'47,"-1"46"-31,-23 71-16,0-23 15,0 23-15,0-24 16,0 25-16,0-48 15,0 0-15,0-24 16,-23 1 93</inkml:trace>
  <inkml:trace contextRef="#ctx0" brushRef="#br0" timeOffset="147609.76">32056 13382 0,'0'23'62,"-71"95"-46,48-95-16,23 48 16,-24-48-16,-23 24 15,47-23 1,-23-1 15</inkml:trace>
  <inkml:trace contextRef="#ctx0" brushRef="#br0" timeOffset="148442.28">31868 14134 0,'23'0'31,"1"-23"-15,-1 23-16,1 0 16,46 0 30,-46 0-30,-1 0 0,24 0-1,-23 0 1,23 0 0,0 0 15,-24 0-31,1 0 47</inkml:trace>
</inkml:ink>
</file>

<file path=ppt/ink/ink4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4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5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5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5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16T09:37:24.336"/>
    </inkml:context>
    <inkml:brush xml:id="br0">
      <inkml:brushProperty name="width" value="0.05292" units="cm"/>
      <inkml:brushProperty name="height" value="0.05292" units="cm"/>
      <inkml:brushProperty name="color" value="#FF0000"/>
    </inkml:brush>
  </inkml:definitions>
  <inkml:trace contextRef="#ctx0" brushRef="#br0">10960 6044 0,'0'47'47,"0"0"-31,0 0-16,0-23 16,0 23-16,0 0 15,0-24 1,0 1-16,0-1 0,0 1 31,0-1 32,0 1-63,0-1 15</inkml:trace>
  <inkml:trace contextRef="#ctx0" brushRef="#br0" timeOffset="984.03">10960 6091 0,'47'-24'15,"-24"1"-15,24 23 16,-23 0-16,46 0 16,1 0-16,-1 0 15,-23 0-15,-23 0 16,-24 23 78,0 1-79,0-1 1,0 25 0,-24-1-16,24-24 15,-47 1-15,24-1 16,-1 1-16,1-1 15,-1 1-15,1-24 16,-1 23 172,24 1-173,0-1 1,0 24-1,47 24-15,0-1 16,24-23-16,-71-23 31,23-24-31</inkml:trace>
  <inkml:trace contextRef="#ctx0" brushRef="#br0" timeOffset="3056.83">11477 6420 0,'24'24'94,"23"-24"-79,-24 0 1,-23-47 62,0 23-47,-23 24 32,-24 0-32,23 24-31,1-24 16,23 47-1,0-24 1,0 24 0,0-23-1,0 23 1,0-24-16,0 24 15,23-23 1,-23-1-16,24-23 16,46 0-16,-23 0 15,-23 0-15,23 0 16,-24 0-16,24 0 16,24-23-16,-24-24 15,-47 0 1,0 0-1,0 0-15,0 0 16,0 23-16,0-46 16,0 23-16,0 23 15,0 1-15,0-24 16,0 0-16,0-1 16,0 190 124,0-72-140,0 1 16,0-1-16,0 1 15,0-48 1,0 24 0,23-47-1,1 24 17,23 46-17,0-46 1,-24-24 31,25 0-32,-1 23 1,-24 1 0,1-24-16,23 0 15,-24 0 48,-23-118-63,0 48 15,0 23-15,0 23 16,0 1-16,0-1 16,0 1 140,0 70-125,0 0-15,0-24 15,0 1-15,24-1-1,23 24 1,-24-23-1,-23-1-15,47 1 16,-23-24 31,23 23-31,-24-23-1,1 0 1,-1 0-1,1 0 1,-1 0 0,-23-23-16,24-24 15,-24 0-15,0 23 16,0 1-16,0-1 16,0 1 15,0-1 31,23 1 16</inkml:trace>
  <inkml:trace contextRef="#ctx0" brushRef="#br0" timeOffset="9816.04">13758 8184 0,'0'-23'93,"-47"23"-77,0 23-16,0 1 16,47-1-16,-47 1 15,47-1 17,-23 1-32,23-1 31,0 1-16,0-1-15,47 1 16,0-1 0,-24-23-16,48 24 15,-48-24-15,24 0 16,-23 23-16,-1-23 16,24 0 15,-47 47 16,0-23-32,-23 23 1,-1-24 0,24 24-1,-23-23 1,-1-24-1,1 0 1,-1 0 0,1 0-16,-1 0 15,1 0-15,-1 0 16,1 0 0,-1 0-16,1 0 31,-1 0-16</inkml:trace>
  <inkml:trace contextRef="#ctx0" brushRef="#br0" timeOffset="10255.19">14111 8443 0,'0'23'31,"0"1"-15,0-1-16,0 1 15,0-1 16,24 1-31</inkml:trace>
  <inkml:trace contextRef="#ctx0" brushRef="#br0" timeOffset="10503.02">14111 8184 0</inkml:trace>
  <inkml:trace contextRef="#ctx0" brushRef="#br0" timeOffset="11367.44">14370 8372 0,'23'0'31,"-46"0"16,-1 0-47,1 24 16,-1-1 0,24 48-16,0-24 15,0-24 1,0 1-1,0-1-15,0 1 16,24-24 15,-1 0-31,48 0 16,-24-24-16,0-23 16,-47 0-16,23 24 15,-23-1-15,0 95 94,47-1-78,-23 1-16,23 0 15,-47-1-15,24 24 16,-24-23-16,23-48 15,-23 1-15,0-1 16,0 1 15,-47-24 1,24 0-32,23 23 15,-24-23-15,0 0 16,1 0-1,-1 0 1,-23-47 0,47 0-1,-23 0-15</inkml:trace>
  <inkml:trace contextRef="#ctx0" brushRef="#br0" timeOffset="12959.96">14652 8372 0,'24'0'16,"-1"0"-1,1 0 1,-1 0 0,1 0-16,-24 47 15,23 0 1,-23 0-16,0-23 16,0 23-1,0-24 1,0 1-1,0-48 64,-47-23-79,47-23 15,0 46-15,0-23 16,0 24-16,0-24 15,0 23 1,24 24 0,-1 0-16,1 0 31,-1 0-31,1 0 16,-24 24-16,23-24 15,1 47-15,-24-24 16,0 24-16,0 24 15,0-1-15,0-23 16,0 1 0,0-72 77,0-23-93,0 0 16,0-24-16,0 24 16,0 0-16,0 24 15,0-1-15,0 1 16,47-1-16,-47 48 62,23 23-62,-23-24 16,24 48-16,-1-48 16,-23 24-16,0-23 15,0-1-15,0 24 16,24-47-16,-24 48 31,47-48-15,-24 0-1,24 0-15,0 0 16,1 0 0,-1-71-1,-47 47-15,0-23 16,47 24-16,-47-24 16,0 23-1,0 1 1,-47 23 15,23-47-15,-23 47-1,0 0 1,47 47 0,0-24-16,-24 1 15,1 46-15,23-23 16,0-23-1,0 23 1,0-23 15,47-24-15,-24 0 0,48 0-16,-47-24 15,-1 0 1,-23 1-16,0-24 0,0 0 15,0 23 1,0 1 0,0-1-16,0 1 62,-47 23-15</inkml:trace>
  <inkml:trace contextRef="#ctx0" brushRef="#br0" timeOffset="13399.67">15757 8231 0,'-23'47'16,"23"0"0,-24 0-1,24 0 1,0 0-16</inkml:trace>
  <inkml:trace contextRef="#ctx0" brushRef="#br0" timeOffset="13646.29">15757 7949 0,'47'23'63,"-23"72"-48</inkml:trace>
  <inkml:trace contextRef="#ctx0" brushRef="#br0" timeOffset="14543.39">16181 8161 0,'-24'-24'16,"24"1"-16,-47-24 16,-23 47-1,46 0-15,1 0 16,-1 0 0,1 23-1,23 1-15,-24 46 31,24-46-31,-23 23 0,23-24 16,0 1-16,0 23 16,0-24 62,47-23-63,-24 0 1,1-47 0,-24 0-16,23-47 15,-23 47-15,0 0 16,0-24-16,0 24 16,0 0-1,0 24 1,24 93 109,-1 1-110,1-24-15,-1 24 16,-23-24 0,24 0-1,-24-24 1</inkml:trace>
  <inkml:trace contextRef="#ctx0" brushRef="#br0" timeOffset="15760.09">14558 5879 0,'0'24'15,"0"-1"-15,0 24 16,0 0-16,0-23 16,0 46-1,0 1-15,0-24 16,0 47-16,0 0 15,0 47-15,0-70 16,0 70-16,0-94 16,0 24-16,0-24 15,0 0-15,0-24 16,0 1 0,0-1-1,0 1-15,0-1 16,0 1 46,0-1-62,47 24 16,-23-47 0,-1 24-16,48-24 15,-24 23-15,-24-23 16,48 24-16,-1-24 15,-46 0-15,70 0 16,-24 0-16,-23 0 16,24 0-1,23 0-15,-23 0 16,23 0-16,-24 0 16,24 0-16,24 0 15,-48 0-15,-22 0 16,-1 0-16,-24 0 15,48 23-15,-48-23 16,24 0-16,-23 0 16,46 0-16,1 0 15,-48 0-15,24 0 16,0 0-16,0 0 16,-23 0-16,-1 0 15,1 0-15</inkml:trace>
  <inkml:trace contextRef="#ctx0" brushRef="#br0" timeOffset="17487.91">14699 7243 0,'71'47'16,"-71"-23"-16,47-24 16,-24 0-16,48 23 15,-48 24-15,24-47 16,-23 0-16,23 0 16,-24 0-16,24 0 15,-23 0-15,-1 0 16,1 0-16,-1 0 15,1 0 17,0 0-32,-1 0 31,1 0 16,23-23-47,0-24 31,-24 47-15,1-24-1,23 24-15,-47-23 16,23-1 0,1 1-16,-1-1 15,-23 1 1,24-24 15,-24 23-31,47 1 31,-24-1-15,-23 1 0,0-1-1,0 1-15,24 23 16,-24-47-1,23 47 1,-23-24 0,0 1-1,0-1 1,0 1 0,0-1-1,24-23 1,-1 0-1,-23 23 1,24 1-16,-1-1 16,-23 1-1,24-1 1,-1-23 0,25 47-16,-48-47 15,47 47-15,-47-23 31,47-1-31,-24 1 0,1 23 16,-24-24 0,23 1-1,-23-1-15,24 24 16,-1-23 0,1 23-1,23 0-15,-24-24 16,24 1-1,0 23 1,-23 0-16,46-24 16,-46 24-1,-1 0-15,1 0 16,-1 0 0,1 0-16,23 0 15,0 0 1,-23 0-16,-1 0 15,24 0-15,-23 0 32,-1 0-32,24 0 31,-23 0-31,-1 0 16,24 0-16,0 0 15,-23 0-15,-1 0 31,1 0-31</inkml:trace>
  <inkml:trace contextRef="#ctx0" brushRef="#br0" timeOffset="18328.3">14558 6797 0,'23'0'16,"1"0"-16,23 0 31,0 0-31,-23 0 16,46 0-16,-23 0 15,0 0-15,24 0 16</inkml:trace>
  <inkml:trace contextRef="#ctx0" brushRef="#br0" timeOffset="18767.53">15922 6797 0,'24'0'0,"46"0"16,-23 0-16,-23 0 16,-1-24-1,1 24-15,-1 0 47,1 0-31,-1 0-1,1 0 1</inkml:trace>
  <inkml:trace contextRef="#ctx0" brushRef="#br0" timeOffset="19758.88">13923 6679 0,'-47'0'47,"23"23"-32,24 1 1,-23-24-16,23 23 16,0 1-1,0 0 16,0-1-15,47 24 31,-24-47-16,1-23-15,-24-1-1,0 1 17,0-25-1,-24 48 16,-23 0 0,24 0-32</inkml:trace>
  <inkml:trace contextRef="#ctx0" brushRef="#br0" timeOffset="20048.54">14158 6867 0</inkml:trace>
  <inkml:trace contextRef="#ctx0" brushRef="#br0" timeOffset="20662.62">14299 6632 0,'-23'0'46,"23"47"-46,0-24 16,-47 24-16,47-23 31,0 23-15,47-23 15,0-1-15,-24 1 31,1-24-32,-24 23 1,-47-23 156</inkml:trace>
  <inkml:trace contextRef="#ctx0" brushRef="#br0" timeOffset="21031.86">14276 6679 0,'23'0'15,"24"0"1,0 0 0,-23 0-1,23 0-15,-24 0 16</inkml:trace>
  <inkml:trace contextRef="#ctx0" brushRef="#br0" timeOffset="22055.79">14393 7243 0,'0'-23'0,"-23"23"32,-1 0-17,1 0-15,-24 0 16,23 23-16,1 24 15,23-23 1,0-1 0,0 1-1,0-1 1,23 25 31,24-48-16,-23 0-31,-1 0 47,1 0-16,-24-24-15,0 0-16,0 1 47,-24-1 31</inkml:trace>
  <inkml:trace contextRef="#ctx0" brushRef="#br0" timeOffset="22926.86">14276 6138 0,'0'47'78,"0"-23"-78,0 23 15,0-24-15,0 1 32,0-1 77,0 1-109,23-24 16</inkml:trace>
  <inkml:trace contextRef="#ctx0" brushRef="#br0" timeOffset="29167.36">15287 6844 0,'24'0'62,"23"0"-46,0-24-16,-24 24 16,24 0-1,-23 0-15,-1 0 16</inkml:trace>
  <inkml:trace contextRef="#ctx0" brushRef="#br0" timeOffset="29887.12">16769 6797 0,'23'0'78,"24"0"-63,-23-24-15,-1 24 16,1 0-16,46-24 16,-23 1-1,0 23-15,0-24 16,-23 24-16,23 0 15</inkml:trace>
  <inkml:trace contextRef="#ctx0" brushRef="#br0" timeOffset="43208.3">11312 7949 0,'24'-24'16,"-1"24"0,24 0-1,24 71-15,-47-71 16,-1 47-16,48 0 16,-24-23-16,-24 23 15,48-24-15,-1 48 16,-46-48-16,-1 1 15,1-1-15,-1 1 16,24-1 0,-23 1-16,-1-1 15,-23 1-15,47-24 16,-23 47-16,0-24 16,-1-23-16,-23 24 15,47-24-15,-23 47 16,23-47-16,0 47 15,-24-24-15,24 25 16,24-25 0,-24 24-16,23-23 15,-46-1-15,23 1 16,-24-24 0,-23 23-16,47 1 15,-23-24 1,23 23-16,0 1 15,-23-1 1,23 24-16,23 0 16,-46-23-1,-1-24-15,24 23 16,-23 1-16,46 23 16,-23-24-16,24 24 15,-24 0-15,24 1 16,-48-48-1,1 23 1</inkml:trace>
  <inkml:trace contextRef="#ctx0" brushRef="#br0" timeOffset="44207.95">11336 9242 0,'23'47'16,"48"-23"0,23 47-16,-23-24 15,23 0-15,-24 0 16,71 47-16,-94-47 16,47 0-16,-46 0 15,-25-24-15,48-23 16,-24 47-16,-24-23 15,24-24 1,47 0-16,-70 70 16,23-70-16,0 0 15,0 24 1,-24-24 0,-23 24-16,47-1 15,-23-23 1,-1 24-1,25-1 1,-25-23 0,1 24-16,-1-24 15,24 23-15,-23-23 16,-1 0-16,24 0 16,-23 0-1,46 47 16,-46-47-31,-1 0 16,1 24-16,-1-1 16,1-23-1,-1 0 1,-23 24 0,24-24-1,-1 23 1</inkml:trace>
  <inkml:trace contextRef="#ctx0" brushRef="#br0" timeOffset="45127.57">11501 10277 0,'0'0'16,"47"0"-16,0 0 0,23 0 15,24 0-15,47 24 16,-70-24-1,47 23-15,23 1 0,-24-24 16,-70 23 0,47-23-16,0 24 15,-47-24-15,-23 0 16,23 0-16,-23 0 16,46 0-16,-46 0 15,23 0-15,-24 23 16,48 1-16,-1-24 15,1 0-15,23 23 16,-47-23-16,-24 0 16,1 0-16,23 0 15,0 0-15,-23 0 16,23 0-16,0 0 16,0 0-16,-24 0 15,1 0 1</inkml:trace>
  <inkml:trace contextRef="#ctx0" brushRef="#br0" timeOffset="46841.25">11383 13311 0,'0'-23'16,"23"-1"-1,-23 1-15,24 23 16,47-71-16,-48 48 15,24-25-15,24 25 16,-1-48-16,1 48 16,23-1-16,0-46 15,-71 70-15,48-24 16,-24-23-16,-23 47 16,46 0-1,-46-23-15,-1 23 16,1-47-16,46 23 15,-23 24-15,0-23 16,0-1 0,-23 1-16,23-1 15,-24 24-15,48-47 16,-48 24-16,48 23 16,-24-24-1,0-23-15,-23 47 16,23-47-16,0 23 15,0-23-15,-24 47 16,48-47-16,-48 24 16,24-1-1,0-23 17,-23 24-32,23-24 15,-24 23-15,25 1 16,22-24-16,-70 23 15,47 24-15,-23-70 16,-1 70-16,1-24 16,-1 1-16,1-1 15,-1 1 1,1-25-16,-1 25 16,-23-1-16,24 1 15,-1-1 1,1 1-16,-24-1 15,23-23 1,24 24-16,-47-1 16,71-46-1,-48 46 1,-23 1-16,0-1 16,24 1-1,-1 23 16,-23-24-15,24 1 0</inkml:trace>
  <inkml:trace contextRef="#ctx0" brushRef="#br0" timeOffset="51966.15">17169 10324 0,'-24'-23'94,"-47"-1"-78,1 1-16,46 23 15,-23-24 1,0-23-16,24 47 15,-1-23-15,-23-24 16,47 0 31,0 23-31,-47 1-16,47-1 15,24-23 95,-1 47-64,1 0-46,-1 0 32,24 0-17,-47 24-15,24-24 16,-24 23-16,47 1 16,-24 23-16,1-47 15,-1 23 1,-23 1-1,24-1 17,-24 1-17,0-1 1,23-23-16,-23 24 16,0-1-16,0 1 15,0-1 32,0 1-31,0-1-16,0 1 47</inkml:trace>
  <inkml:trace contextRef="#ctx0" brushRef="#br0" timeOffset="53159.61">17521 9972 0,'0'-24'47,"-23"24"-16,-1 0-15,1 0 15,-24 0-15,23 0-16,24 24 15,0 23 1,0 0-16,-23-47 16,23 23-16,0 1 15,0-1 1,0 1-16,0-1 15,-24 1-15,24-1 16,0 1 0,0-1 15,0 1 16,24-24 0,-1 0-47,1 0 15,-1 0 1,1 0-16,-1 0 16,1-24-16,-1 1 15,1 23 1,-24-24-1,23 1 17,1-1-17,-24-23 63,-47 47 1,0 0-64</inkml:trace>
  <inkml:trace contextRef="#ctx0" brushRef="#br0" timeOffset="53952.14">17098 10301 0,'0'47'63,"0"-24"-63,0 1 16,0 23-16,0-24 15,0 1 1,0 23-1,0-24 1,0 25-16,0-25 31</inkml:trace>
  <inkml:trace contextRef="#ctx0" brushRef="#br0" timeOffset="54983.36">17498 9948 0,'0'24'15,"23"-1"-15,1-23 16,-1 47 15,-23-23-15,0-1-16,24 1 15,-24-1-15,0 1 32,0 23-17,0-24 63</inkml:trace>
  <inkml:trace contextRef="#ctx0" brushRef="#br0" timeOffset="57048.32">14558 6467 0,'-24'0'0,"-23"0"15,-23 0-15,23 0 16,0 0-16,0 0 16,0 0-16,23 0 15,-23 0-15,0 0 16,0 0-16,-23 0 16,22 0-16,25 0 15,-1 0 1,236 0 156,-141 0-157,-1 0-15,-23 0 16,24 0 0,-24 0-1,-24 0-15,1 0 16,-1 0-16,1 0 15,-1 0-15,1 0 16,-1 0 0,1 0-16,0 0 15,-1 0 1,1 0 0,-1 0-16,1 0 15,23 0-15,0 0 16,-24 0-16,24 0 15,0 0-15,24 0 16,-48 0 0,24 0-16,0 0 15,0 0 1,0 0-16,-23 0 16,0 0-16,-1 0 15,1 0 16</inkml:trace>
  <inkml:trace contextRef="#ctx0" brushRef="#br0" timeOffset="58951.13">18203 9807 0,'0'23'47,"0"24"-47,0 0 15,-23 1-15,23 22 16,-71 1-16,71-48 16,0 1-16,-23-24 15,23 23-15,0 1 63,0-1-63,-24 1 15,1-24 1,23 23 46</inkml:trace>
  <inkml:trace contextRef="#ctx0" brushRef="#br0" timeOffset="59616.33">17968 9760 0,'-23'0'31,"-1"0"-15,-23 0 15,47 47-15,0-24-1,-23-23 1,23 24 15,0-48 204,-24 24-220</inkml:trace>
  <inkml:trace contextRef="#ctx0" brushRef="#br0" timeOffset="60598.93">18462 10207 0,'-23'23'110,"-1"-23"-95,24 24 17,24-24 15,-1 0-32,-23-24 63,0 1-62,0-1 46,-47 24-30</inkml:trace>
  <inkml:trace contextRef="#ctx0" brushRef="#br0" timeOffset="61287.71">17992 9713 0,'0'0'0,"-47"0"16,0 47 0,23 23-1,24-46-15,-23-1 16,23 24-16,0-23 16,0 0 30</inkml:trace>
  <inkml:trace contextRef="#ctx0" brushRef="#br0" timeOffset="65126.37">11689 15498 0,'23'-47'16,"1"47"-16,-1-23 0,24-1 15,-23 1-15,-1 23 16,1-47-16,-1 23 16,1 1-16,23-24 15,-24 23-15,-23-23 16,24 24-16,23-1 16,-23-23-16,-1 24 15,24-25-15,-23 25 16,23-1-16,-47 1 15,23-24 1,1 23-16,70 24 0,-71-47 16,1 0-1,46-23-15,-46-1 16,46 24-16,-46 0 16,23 0-16,0-23 15,0 22-15,-23 25 16,-1-24-16,24 23 15,-47 1-15,24-1 16,23 1-16,-47-1 16,94-23-16,-47 24 15,0-24-15,-24 23 16,24-23-16,24 0 16,-48 0-16,-23 24 15,71-24-15,-71 23 16,24 24-16,-24-23 31</inkml:trace>
  <inkml:trace contextRef="#ctx0" brushRef="#br0" timeOffset="66007.39">11430 14087 0,'24'0'31,"46"-23"-15,1 23-16,-1 0 16,24-47-16,0 0 15,24 23-15,-24-46 16,24 46-16,-24-23 16,23 24-16,-46-1 15,-24 0-15,23 24 16,-46-23-16,23 23 15,-24-24 1,25 24-16,-25-23 16,24-1-16,0 1 15,0-1-15,-23 24 16,-1 0 0,1 0-16,-1-47 15,1 47 1,-1-23-1,1 23 1,-1-24 0,-23 1-1,24 23-15</inkml:trace>
  <inkml:trace contextRef="#ctx0" brushRef="#br0" timeOffset="66871.7">11524 13170 0,'47'-23'63,"71"-48"-63,-95 71 15,48 0-15,-1-24 16,-23 24-16,-23 0 16,23-23-16,0 23 15,47 0-15,-23-47 16,46 47-16,1-24 15,-24 1-15,0 23 16,24-24-16,-71 1 16,-24 23-16,24-24 15,-23 24-15,-1 0 16,24 0 0,-23 0-1,-24-23-15</inkml:trace>
  <inkml:trace contextRef="#ctx0" brushRef="#br0" timeOffset="70216.39">16816 12182 0,'23'0'16,"-23"-23"0,24-1-16,-1 1 15,1-24 1,-1 47-1,1-24-15,46 24 16,-23-23-16,24-1 16,-47 24-16,23 0 15,0 0-15,0 0 16,0 0 0,-24 0-16,24 0 15,-23 0 1,-24 24 15,47-1-31,-47 1 16,23-24-16,-23 23 15,0 1-15,0-1 16,0 1 0,0 23-16,0-24 15,0 1 1,0-1-1,-47 1-15,0-1 16,47 1-16,-47 23 16,24-47-1,23 23 1,-24-23 109,48 0-125,23 0 16,0 0-16,0 0 15,23 0-15,-46 0 16,-1 0-1,1 0 32,-1 0-47,-23 47 47,0-23-16,0 23-31,0 0 16,-23-47 0,-48 24-16,48-1 15,-1-23-15,1 0 16,-24 0-16,23 0 16,1 0-1,-1 0 1</inkml:trace>
  <inkml:trace contextRef="#ctx0" brushRef="#br0" timeOffset="71040.92">17921 12041 0,'-47'0'15,"24"0"-15,-1 0 47,1 47-31,23 0 15,0-23-15,0-1-16,23 24 15,1-47-15,-24 24 16,47-24-16,0 47 16,-24-47-1,1 0 1,-24 23-16,47-23 16,-24 24-1,-23-1 79,0 1-78,0-1-16,0 1 15,0-1 1,-23-23-1,-1 0 17,-23 0-32,24 0 15,-24 0 1,0 0 0,0 0-1,23-23-15</inkml:trace>
  <inkml:trace contextRef="#ctx0" brushRef="#br0" timeOffset="71567.63">17804 12088 0,'0'-23'47,"47"23"-31,0 0-1,0 0 1,0-24-16,0 1 15,0-1-15,-24 24 16,1 0-16,23-23 16,-24 23-1,1 0 1,-1-24-16,24 24 16,0-47-1,-23 24 16</inkml:trace>
  <inkml:trace contextRef="#ctx0" brushRef="#br0" timeOffset="72159.33">18674 11924 0,'0'47'47,"0"47"-47,-24-71 16,1 71-16,-24 0 16,23-47-16,1 0 15,-1 24-15,24-48 16,-23-23-16,23 48 15</inkml:trace>
  <inkml:trace contextRef="#ctx0" brushRef="#br0" timeOffset="72904.73">18439 12112 0,'0'-24'31,"-24"24"-16,0 0-15,-23 24 16,24 46 0,23-46-1,0-1 17,0 1 14,23-24-30,1 0 0,-24-47-1,0 23-15,23 24 16,-23-23 0</inkml:trace>
  <inkml:trace contextRef="#ctx0" brushRef="#br0" timeOffset="73518.75">18979 12535 0,'-47'24'47,"24"-1"-15,23 1-32,0-1 46,0 1-14,23-24-32,24 0 15,-23-24 1,-1 1-16,-23-1 31,0 1-31,0-1 16,0-23-1,-23 23 32,-24 24-15,-24 0-32</inkml:trace>
  <inkml:trace contextRef="#ctx0" brushRef="#br0" timeOffset="74464.66">16298 13476 0,'24'0'16,"-1"0"-16,1 0 15,46 0-15,1 0 16,-47 0-16,164 0 16,-71 0-16,24 0 15,-47 0-15,24 0 16,47 0-16,-48 0 16,24 0-16,-47 0 15,1 0 1,-48 0-16,-24 0 15,48 0-15,-24 0 16,0 0-16,23 0 16,1 0-16,23 0 15,0 0-15,-47 0 16,47 0-16,-23 0 16,-1 0-16,-46 0 15,46 0-15,-23 0 16,0 0-16,24 0 15,23 0-15,-23 0 16,-24 0-16,0 0 16,-24 0-16,24-24 125</inkml:trace>
  <inkml:trace contextRef="#ctx0" brushRef="#br0" timeOffset="76711.78">17074 13829 0,'47'0'78,"1"47"-78,-1-24 15,-24 1-15,24-24 16,24 23-16,-48 1 16,24-1-16,0-23 15,-23 0 1,46 24-1,-23-24-15,0 0 16,24 23-16,-48-23 16,1 0 15,-24 24 94,0 23-109,-24 0-1,1-24 1,-48 24-16,71-23 15,-47-24 1,24 47-16,-1-47 16,-23 23-1,47 1 1,-23-24-16,23 23 16,-24-23-16,1 24 15,23 0 1,-24-1-16,24 1 31,-23-24-15</inkml:trace>
  <inkml:trace contextRef="#ctx0" brushRef="#br0" timeOffset="77375.19">18062 13876 0,'0'70'63,"0"-46"-47,0 23-16,0-24 15,0 24 1,0 0-16,0-23 0,0-1 15,0 1 1,0 23 15,24-24-15</inkml:trace>
  <inkml:trace contextRef="#ctx0" brushRef="#br0" timeOffset="78279.23">18556 14017 0,'0'-24'16,"-23"-23"-16,-1 47 16,1-47-1,-1 47 1,-23 0 46,23 24-46,-23 23-16,47-24 16,0 24-16,-23 0 15,23-23 1,0 23-16,-47-24 16,47 1-1,0 23 1,23-24-1,1 1 1,-1-24-16,1 0 16,-1 23-16,25-23 15,-25 0 1,1 0 0,23 0-1,-24 0 16,1 0-31,-24-23 16,0-1 0,0-23-16,0 24 31,0-24-15,0 23 15,0 1-16,0-1 1,-24 1 15</inkml:trace>
  <inkml:trace contextRef="#ctx0" brushRef="#br0" timeOffset="79073.15">18862 13970 0,'0'-24'16,"-47"24"46,47 24-46,0 23-16,0 0 15,0-24-15,0 24 16,0-23-16,0-1 16,0 1-16,0-1 15,0 1 1,23-1-1,1 1-15,-1-1 32,1-23-17,-1 0 1,24 0 0,-23 0-1,23 0 1,-47-47 15,0 24-15,0-48-16,0 48 15,0-1 1,-24 24 31,1-23-32,-1 23-15,-46-24 16</inkml:trace>
  <inkml:trace contextRef="#ctx0" brushRef="#br0" timeOffset="155783.97">21472 3669 0,'142'47'62,"22"0"-46,-46-47-16,46 23 16,1-23-16,-47 0 15,-1 0-15,-46 0 16,-1 0-16,-46 0 15,23 0-15,0 0 16,23 0 0,-23 0-16,1 0 15,-25 24 1,24-24-16,0 0 16,-23 0-16,23 0 15,0 0-15,23 0 16,-23 0-16,24 0 15,-24 0-15,-24 0 16,1 0-16,-1 0 16,1 0-1,-1 0-15,1 0 16,0 0-16,-1 0 16,24 0-16,24 0 15,-48 0-15,48 0 16,-24 0-16,-24 0 15,48 0-15,-48 0 16,48 0-16,23 0 16,-23 0-16,-24 0 15,47 0-15,-24 0 16,1 0-16,-1 23 16,-23-23-1,0 0-15,-23 0 0,23 0 16,0 24-1,-24-24 1,1 0-16,0 0 16,-1 0-16,1 0 62</inkml:trace>
  <inkml:trace contextRef="#ctx0" brushRef="#br0" timeOffset="163255.23">7832 4068 0,'0'47'47,"0"24"-31,23 0-16,-23-1 16,0-23-16,0 47 15,0-47-15,0 24 16,0-48-16,0 48 15,0-48 1,71 24 234,-1-47-250,1 0 16,46 24-16,-70-1 15,1-23-15,22 0 16,-46 0-16,93 47 16,-70-47-16,0 0 15,24 0-15,-1 0 16,1 0-16,-24 0 15,47 0-15,-23 0 16,-24 0-16,0 0 16,23 0-16,1 0 15,-1 0-15,24 0 16,-47 0 0,48 0-16,-25 0 15,-23 0-15,0 0 16,0 0-16,0 0 15,47 0-15,-23 0 16,46 0-16,-22 0 16,69 0-16,-70 0 15,-47 0-15,47 0 16,-23 0-16,-1 0 16,-23 0-16,24 0 15,23 0-15,0 0 16,24 0-1,-1 0-15,1 0 0,-24 0 16,47 0-16,-47 0 16,0 0-16,-47 0 15,24 0-15,23 0 16,0 0-16,71 0 16,-24 0-16,-24 0 15,-23 0-15,1 0 16,-1 0-16,-47 0 15,-24 0 1,24 0-16,24 0 16,-24 0-16,23 0 15,-23 0-15,24 0 16,-24 0-16,0 0 16,24 0-16,-1 0 15,-46 0-15,46 0 16,1 0-16,-24 0 15,23 0-15,1 0 16,23 0-16,0 0 16,0 0-16,0 0 15,47 0-15,-47 0 16,0 0-16,1 0 16,-25 0-16,24 0 15,0 0-15,-23 0 16,-1 0-16,1 0 15,-1 0-15,1 0 16,-24 0-16,0 0 16,-23 0-16,23 0 15,-24 0-15,24 0 16,0 0-16,0 0 16,0 0-16,-23 0 15,46 24-15,-46-24 16,46 0-16,-46 0 31,-1 0-15,25 0-16,-25 0 93,1 0-93,-1 0 16,24 0 0,-23-24-1,-24-23 1,0 24-16,23-24 16,1 23-16,-1-46 15,1 46-15,-24-23 16,0 24-16,23-24 15,-23 0-15,24 47 16,-24-47-16,0 23 16,0-23-16,0 24 15,0-24 32,0 23 0,0 0-31,0 1-16,0-1 15,0-23 1,0 24 0,0-24-1,-24 0 16,1 47 79,-24 0-95,0 0-15,-24 0 16,48 0 0,-24 0-16,-24 0 15,24 0-15,-24 0 16,-23 0-16,0 0 16,-23 0-16,-24 0 15,23 0-15,-70 0 16,23 0-16,1 0 15,-25 23-15,-22 24 16,70-23-16,-48-24 16,72 47-16,-24-47 15,0 0-15,23 0 16,24 0-16,0 0 16,-24 0-16,24 0 15,-23 0-15,-24 0 16,23 0-16,24 0 15,0 0-15,-71 0 16,118 0-16,-47 0 16,23 0-16,1 0 15,46 0-15,-23 0 16,-23 0-16,-1 0 16,24 0-16,-47 0 15,47 0 1,-23 0-16,-25 0 15,25 0-15,-24 0 16,0 0-16,-24 0 16,-23 0-16,23 0 15,24 0-15,47 0 16,-23 0-16,46 0 16,-23 0-16,-23 0 15,46 0-15,1 0 16,-48 0-16,1 0 15,46 0-15,-47 0 16,1 0-16,23 0 16,23 0-1,1 0-15,-1 0 16,-23 0-16,-23 0 16,46 0-1,-23 0-15,0 0 16,0 0-16,-23 0 15,-1 0-15,0 0 16,1 0-16,23 0 16,-24 0-16,48 0 15,-71-24 1,47 24-16,0 0 16,0-47-16,23 47 15,1 0-15,-1 0 16,1 0-16,-1 0 15,0 0-15,1 0 16,-24 0 0,23 0-16,-46 0 15,46 0-15,-23 0 16,0-23-16,0 23 16,24 0-16,-48-24 15,1 24 1,46 0-1,1 0-15,-24 0 0,23 0 16,-23 0-16,23 0 16,1 0-16,-24 0 15,0 0 1,23 0 0,1 0-1,-1 0 1,1 0-1,-71 0 48</inkml:trace>
  <inkml:trace contextRef="#ctx0" brushRef="#br0" timeOffset="166535.56">18533 8114 0,'0'-24'16,"23"24"-16,-46-23 94,-48 23-79,24 23-15,-24 1 16,71 23-1,-23-24-15,23 1 0,0-1 16,0 1 0,-24-1-16,1-23 15,23 24-15,0-1 16,0 1 0,0-1-1,23 1-15,24-1 16,-23 1-1,-1-1-15,1 1 16,0-1 15,-24 1 47,0 23-78,-24 0 16,-23-24 0,-47 25-16,70-25 15,-46-23 1,46 24-16,-23-24 16,0 0-16,-23 0 15,23 0-15,23 0 16,1 0-16,-1 0 15,1 0-15,23-24 16,-24 24 15,1 0-15,-25-23-16,48-1 31</inkml:trace>
  <inkml:trace contextRef="#ctx0" brushRef="#br0" timeOffset="167327.63">18650 8513 0,'24'0'62,"-48"24"-46,24-1-16,0 24 15,-23-23-15,23 23 16,0-23 0,0-1 31,0 1-32,23-24 16,1 0-15,23 0-16,-24 0 16,1 0-1,-1 0-15,1-24 16,-24-23-16,0 23 16,0 1-16,23-24 15,-23 23 32,24 24 62,-1 0-93</inkml:trace>
  <inkml:trace contextRef="#ctx0" brushRef="#br0" timeOffset="168306.12">19097 8513 0,'24'0'31,"-1"0"-15,24 24-1,-47-1 1,0 1-16,0 46 15,0-46 1,0 23 0,0-23-1,0-1-15,0 1 16,0-1-16,0-93 78,0 23-62,0-48-16,0 1 15,0 24-15,24-24 16,23 47-16,-24 47 16,24-47-16,-23 47 15,23 0 1,-24 47-1,-23-24 1,24 1-16,-24 23 16,23 0-16,-23-24 31,0 1-31,0-1 16,24 24-1,-24-23 1,0 23-1,0-24 17,0-46 61,0-142-93,0 142 16,23-48-16,-23 48 16,24 23 31,-1 0-32,1 23-15,-24 1 16,0 23-16,0-24 15,47 1-15,-47-1 16,0 1 0,0-1-16,0 1 15,0-1-15,0 1 16,0-1 0</inkml:trace>
  <inkml:trace contextRef="#ctx0" brushRef="#br0" timeOffset="168712.43">19967 8631 0,'24'0'15,"-1"0"1,1 0-1,-1 0 1,1 0-16,-1 0 16,24 0-1</inkml:trace>
  <inkml:trace contextRef="#ctx0" brushRef="#br0" timeOffset="169128.65">19897 8843 0,'47'23'31,"-24"-23"-15,1 0-16,23 0 16,0 0-16,-24 0 15,24 0-15,0 0 16,0 0-16,0-23 62</inkml:trace>
  <inkml:trace contextRef="#ctx0" brushRef="#br0" timeOffset="169583.71">20673 8231 0,'0'47'47,"0"-23"-31,0 23-16,0 0 15,0-24-15,0 1 16,23 93-16,-23-70 16,0 0-16,47 24 15,-47-47-15,24 23 16,-24-24-16,0 1 16</inkml:trace>
  <inkml:trace contextRef="#ctx0" brushRef="#br0" timeOffset="169895.77">21143 8396 0,'24'-47'15,"-24"23"64</inkml:trace>
  <inkml:trace contextRef="#ctx0" brushRef="#br0" timeOffset="170272.25">21214 8819 0,'23'0'47,"-23"24"-47,0 23 31,0-24-31,0 1 16,0 23-16,0-24 0,-23 24 15,-24 24 1,0-48-16,-94 48 16,46-24-16,-46-47 15</inkml:trace>
  <inkml:trace contextRef="#ctx0" brushRef="#br0" timeOffset="171896.75">23754 5550 0,'0'24'32,"0"140"-17,0 1-15,0-1 16,0 25-16,47 69 16,-24 25-16,1-72 15,23 71-15,-24-117 16,1 0-16,-24-1 15,0-46-15,0-24 16,23 47-16,-23-94 16,0-23-16,47 46 15,-47-23-15,0 0 16,0-23-16,0 23 16,0-24-16,0 24 15,24-23 1,-24-1 93</inkml:trace>
  <inkml:trace contextRef="#ctx0" brushRef="#br0" timeOffset="174279.53">23683 5432 0,'0'-23'47,"118"23"-47,93 47 16,-69-47-16,93 47 15,23-47-15,1 0 16,0 0-16,0 0 16,-142 0-16,71 0 15,-23 0-15,47 0 16,-48 0-16,48 0 16,47 0-16,-48 0 15,48 0-15,-24 0 16,-47 0-1,24 0-15,-24 0 16,-70 0-16,-24 0 16,0 0-16,47 0 15,-23 0-15,46 0 16,1 0-16,46 0 16,25 0-16,22 0 15,-93 0-15,23 0 16,-23 0-16,-95 0 15,24 0-15,-47 0 16,47 0-16,-23 0 16,117 0-16,-94 0 15,0-24-15,47 24 16,-46-47-16,-1 47 16,0-23-16,-24 23 15,24 0-15,0 0 16,0 0-16,24 0 15,47 0-15,23 0 16,-71 0-16,-23 0 16,-23 0-16,0 0 15,-24 0 1,-24 0-16,1 0 16,-1-24-1,48 24 1,-24 0-1,23 0-15,-23 0 16,0 0-16,-23 0 78,-24 24-47,47 164-15,-47-47-16,71 47 16,-48 0-16,1 1 15,46-25-15,-46 71 16,-1-70-16,-23-47 16,0 23-16,0-47 15,47-47-15,-23 0 16,-1 47-16,-23-70 15,0 23 1,47 23 0,-47-23-1,0-23-15,0 23 16,24 0-16,-24 0 16,0 0-16,0-24 15,0 48-15,0-48 16,0 24-16,0-23 15,0-1 1,0 1 0,0 0-1,0-1 1,0 1 0,0 23-1,0-24-15,0 1 16,0-1-1,0 1-15,0-1 16,-24 1 0,1-1-16,-24-23 15,23 0 1,1 24-16,-24-24 16,-24 0-16,1 0 15,-1 23 1,-47 24-16,24-47 15,-47 24-15,-70-1 16,46 1-16,-47-24 16,-23 0-16,47 0 15,0 0-15,-24 0 16,47 0-16,24 0 16,-23 0-16,23 0 15,-48 0-15,48 0 16,0 0-16,-47 0 15,70 0-15,-70 0 16,47 0-16,0 0 16,-47 0-16,0 0 15,0 0-15,-24 0 16,71 0-16,-47 0 16,23 0-16,48 0 15,-25 0-15,72 0 16,-71 0-16,23 0 15,1 0-15,-25 0 16,-22 0-16,-1 0 16,-46 0-16,46 0 15,-23 0-15,70 0 16,-23 0-16,47 0 16,23 0-1,-23 0-15,24 0 16,23 0-16,0 0 15,-24 0-15,24 0 16,24 0-16,-71 0 16,46 0-16,-22 0 15,-1 0-15,1 0 16,-1 0-16,1 0 16,-1 0-16,1 0 15,46 0-15,-46 0 16,-1 0-1,47 0-15,1 0 16,-1 0-16,1 0 16,-24 0-16,23 0 15,-23 0-15,0 0 16,0 0-16,24 0 16,-24 0-16,23 0 15,-23 0-15,24 0 16,-1 0 15,1 23-15,23 1 31,-47 23-47,-24 0 15</inkml:trace>
  <inkml:trace contextRef="#ctx0" brushRef="#br0" timeOffset="179928.52">15169 11406 0,'24'0'16,"-1"0"-1,1 0 1,23 0 0,-23 0-16,-1 0 15,1 0-15,23 0 16,-24 0-16,24 0 16,0 0-1,0 0-15,0 0 31,-23 0-31,23 0 16,-24 0-16,24 0 31,-23 0-15,23 0-16,-24 0 31,25 0-15,-25 0-16,24 0 15,-23 0 1,46 0-16,-23 0 16,-23 0-1,-1 0 1</inkml:trace>
  <inkml:trace contextRef="#ctx0" brushRef="#br0" timeOffset="181904.91">19238 10654 0,'24'0'47,"46"0"-47,1 0 16,23 0-16,-24 0 16,24 0-1,-46 0-15,22 0 16,1 0-16,-24 0 15,23 0-15,-23 0 16,-23 0-16,-1 0 16,24 0-16,-23 0 172,-48 47-172,-23 0 15,24 0-15,-48 23 16,24-46-16,24-1 15,-24 1-15,23-1 16,1 1 15,-24 23-15,23-24-16,1 1 16,-1-24 15,24 23-16,-24-23 1,1 0 0,23 24 234,71-24-235,-1 0-15,-46 0 16,46 0-16,1 0 16,-48 0-16,48 0 15,-24 0-15,0 0 16,0 0-16,-24 0 47,1 0 15</inkml:trace>
  <inkml:trace contextRef="#ctx0" brushRef="#br0" timeOffset="182567.37">20649 10983 0,'24'0'78,"-24"47"-78,0 23 16,0-23-16,47 24 16,-47 0-16,0-24 15,0 23-15,0-23 16,23-47-16,-23 24 15</inkml:trace>
  <inkml:trace contextRef="#ctx0" brushRef="#br0" timeOffset="185174.94">19803 12112 0,'47'0'78,"23"0"-78,24 0 15,24 0-15,-1-47 16,-22 23-16,-48 24 16,0 0-16,-24 0 15,-23 24 157,0 23-156,0 0-16,-47 23 15,24-23-15,-24 0 16,23 0-16,-23 24 16,0-48-16,23 1 15,-23 23-15,24-23 16,-1-1-16,1 1 15,23-1 1,-24-23-16,1 24 47,-1 23-31,95-47 171,23 0-187,-24 0 16,-23 0-16,24 0 15,-24 0-15,0-24 16</inkml:trace>
  <inkml:trace contextRef="#ctx0" brushRef="#br0" timeOffset="186256.1">20720 12653 0,'0'-24'62,"23"24"-46,48 0-1,-48 0-15,48 0 16,-24 0 0,0 24-16,-23-1 31,23 1-16,-47-1 17,0 1-17,0-1-15,0 1 16,-24-1-16,24 1 16,-23-1-16,23 24 15,0-23-15,-47 23 16,23-24-1,0 1 1,1-24-16,-1 23 16,24 1-16,24-24 156,47 0-140,-48 0-1,24 0-15,0 0 16,-23 0-1,-1 0-15,1 0 16,-1 0-16,1 0 16,-1-24 140</inkml:trace>
  <inkml:trace contextRef="#ctx0" brushRef="#br0" timeOffset="188520.53">21002 11265 0,'0'-23'46,"0"-1"-30,0 0-16,0-46 16,0 23-16,0 23 15,0-23-15,0 24 16,0-48-16,0 1 16,0 23-16,0 0 15,24 0-15,-1 0 16,1-24-16,-1 24 15,1 0-15,-1 0 16,24-24-16,-47 1 16,24 46-16,46-70 15,-70 47-15,24-47 16,23 24-16,23-1 16,-23 0-1,-23 1-15,-1 23 16,24 0-16,-47 0 15,48-24-15,-25 48 16,1-24-16,23 23 16,-24-23-16,1 0 15,23 24-15,-24-25 16,48-46-16,23 47 16,-47-23-16,47-48 15,-24 24-15,48-23 16,0 46-16,-95 0 15,48 24-15,-1-47 16,1 71-16,-1-24 16,-46 23-16,23-23 15,0 24-15,0-1 16,-23 1-16,70-24 16,-71 47-16,24-24 15,-23 1-15,46-24 16,1 23-16,46-23 15,-93 23-15,23 1 16,71-1-16,-95 1 16,1-1-1,23 24-15,0-23 16,-24 23 0,1-24-16</inkml:trace>
  <inkml:trace contextRef="#ctx0" brushRef="#br0" timeOffset="189808.31">23471 7761 0,'48'0'125,"-1"0"-109,-24 0-16,48 0 15,-1 0-15,-23 0 16,0 23-16,-23-23 16,-1 0-16,1 0 15,-1 24 313,-23-1-281,0 1-31,0-1-16,0 1 31,0 23-31,-23 0 16,23-24-1,0 25-15,-24-25 16,24 1-16,-47 46 16,47-23-1,0-23-15,0-1 16,-23 24-16,23-23 15,-24-1 1,24 1 0</inkml:trace>
  <inkml:trace contextRef="#ctx0" brushRef="#br0" timeOffset="198495.97">22366 10536 0,'-23'-24'15,"23"1"1,-24 23-1,1 0-15,-1 0 16,1 0 0,-1 0-1,0 0 1,1 0 0,-1 23-16,1 1 15,-1 23 1,24-23-16,-23-1 15,23 24-15,0-23 16,-24 23-16,24-24 16,0 24-1,0-23 32,0-1-31,0 1-1,0-1 1,0 1 0,24 23-1,-1-47 1,-23 23-16,24-23 31,-1 0-15,1 0-1,-1 0-15,1 0 16,0 0-16,-1 0 16,1 0-16,-1 0 15,1 0 1,-1 0 0,1-23-1,-1 23 1,-23-24-16,24 1 15,-1 23-15,-23-24 16,0-23 15,24 24-31,-24-1 32,0 1-32,0-1 15,0 1 1,-24-1-16,1-23 15,23 24 1,-24 23 0,1-47-1,-1 47 1,24-24 0,-23 0-1,-1 24 48</inkml:trace>
  <inkml:trace contextRef="#ctx0" brushRef="#br0" timeOffset="199009.08">22742 11030 0,'24'0'63</inkml:trace>
  <inkml:trace contextRef="#ctx0" brushRef="#br0" timeOffset="200079.86">23542 10771 0,'-23'0'78,"-25"0"-63,1 0-15,-23 0 16,23 0-16,0 0 16,23 0-16,-23 0 15,24 0-15,-1-47 16,-23 24-1,47-1-15,-23 24 16,23-23 0,-47-1 15,47 1 0,0-1-15,0 0-1,0 1-15,70-1 32,1 24-17,-48-23-15,24 23 16,-23 0 0,23 0-16,-24 0 15,1 0-15,-1 0 16,1 0-16,-1 23 15,1-23-15,23 0 16,-23 24 0,23-1-1,-47 1 1,23 23 15,-23 0-15,0-23-1,0 23 1,0 0 15,0-24-31,0 24 16,0-23 0,0-1-16,0 1 15,-23-1 1,23 1 31,0-1-47,0 1 31,0-1-31,0 1 16,-24-24-16,24 23 15,0 1 1,0-1-1,-23-23 1</inkml:trace>
  <inkml:trace contextRef="#ctx0" brushRef="#br0" timeOffset="209775.41">22507 12041 0,'0'-47'16,"-23"24"-1,-1 23 1,-23 0 0,24 0-16,-71 0 15,70 0 1,1 0 0,23 70-16,-71-23 15,71-23-15,0 23 16,0 0-16,-24 0 15,24 0 1,0 0 0,0 0-16,0-24 0,0 1 15,0 23 1,0-23 0,0-1-16,0 1 15,24-1 1,-1-23-1,25 0-15,-25 0 16,24 0 0,-23 0-16,-1 0 15,1 0-15,-1 0 16,1 0 15,-1-23-15,-23-1-1,0 1 1,0-1-16,0 0 16,24 1-16,-24-1 15,0 1 1,0-24-16,0 23 16,0-23-1,0-23-15,0 46 16,0-23-1,0 24 1,0-48 0,0 48 156</inkml:trace>
  <inkml:trace contextRef="#ctx0" brushRef="#br0" timeOffset="210551.81">22742 12488 0,'-23'24'78,"-1"-1"-62,1-23-1,23 24-15,0-1 125,70-23-125,-46 0 16</inkml:trace>
  <inkml:trace contextRef="#ctx0" brushRef="#br0" timeOffset="211183.03">23330 11947 0,'0'24'94,"0"70"-78,0-24-16,24-23 15,-24 24-15,23-24 16,-23 23-16,0-46 16,0-1-16,0 1 15,0-1-15,0 1 16,24 0-1</inkml:trace>
  <inkml:trace contextRef="#ctx0" brushRef="#br0" timeOffset="-211432.78">21684 13147 0,'47'23'31,"-23"-23"-31,-1 0 16,48 0-16,23 0 15,23 0-15,72 0 16,-25 0-16,24 0 15,-23 0-15,-24 0 16,0 0-16,-23 0 16,-24 0-16,23 0 15,-70 0-15,-23 0 16,-1 0-16,25 0 16,-25 24-1,24-24 1,-23 0-16,23 0 15,-24 0-15,24 0 16,-23 0 0,23 0-16</inkml:trace>
  <inkml:trace contextRef="#ctx0" brushRef="#br0" timeOffset="-209778.52">22578 13570 0,'-24'-24'32,"-23"24"-17,24 0 1,-1 0-16,1 0 16,-1 0-16,-23 0 31,24 24-31,23-1 15,0 1 1,0-1 0,-24 1-1,24-1-15,0 1 16,0-1 0,0 1-1,0 23 1,0-23-1,24-24 1,-1 23 31,24 1-47,-47-1 16,24-23-1,-1 0 1,1 0-1,-1 0-15,1 0 16,-1 24 0,1-24-16,-1 0 15,1 0 1,-1 0 31,-23-24-16,24 24-31,-24-23 31,0-1-15,0 1-16,0-1 31,0 1-15,0-1-16,-47-23 15,23 23 1,24 1-16,-23-1 16,-1-23 15</inkml:trace>
  <inkml:trace contextRef="#ctx0" brushRef="#br0" timeOffset="-209057">23119 13429 0,'0'70'63,"0"-23"-48,0-23 1,0-1-1,0 1 17,0-1-1,0 1 0</inkml:trace>
  <inkml:trace contextRef="#ctx0" brushRef="#br0" timeOffset="-206200.96">25447 10442 0,'0'-47'63,"-71"47"-48,-23 0-15,47 0 16,-47 0-16,47-24 16,24 24-16,-24 0 15,23 0 1,1 0 62,-1 0-62,24 24-16,0 46 15,0-23-15,0 24 16,0 0-16,0-1 16,0 24-16,0-47 15,0 47-15,0-23 16,0 23-16,0-24 15,0 1-15,0-47 16,0 23-16,0-24 16,0 48-1,0-48-15,0 1 16,0-1-16,0 1 16,24 23-16,-24-24 15,0 1-15,0 23 16,0-24-1,0 24-15,23-23 16,-23 23-16,24-47 16,-24 23-16,0 25 15,0-1 1,0 0-16,0-24 16,0 24-16,0-23 15,0 23-15,0-24 16,0 24-16,0-23 15,0 23-15,0-24 16,0 1-16,0-1 16,0 1-16,0-1 15,0 1 1,0-1-16,47-23 141,0 24-141,23-24 15,1 23-15,23-23 16,-71 0-1,95 48-15,-71-48 0,0 0 16,-23 0 0,70 23-16,-47-23 15,0 0 1,0 0-16,0 0 16,23 0-16,-23 0 15,-23 0 1,23 0-1,-23 0-15,-1 0 32,24 0-32,-23 0 0,-1 0 15,24 0 1,-23 0 0,-1-23 15,1 23-16,-24-24 1,0 0-16,0 1 16,0-24-16,0 23 15,0-46-15,0-24 16,0 23-16,0 24 16,0-47-16,0 47 15,0 24-15,0-24 16,-24-24-16,24 47 15,-23-23 1,23 24-16,-24-24 16,24-24-16,0 24 15,0 0-15,0-23 16,0-1-16,0 1 16,0 46-16,0-23 15,0 0-15,0 0 16,0 23-16,0-23 31,0 24-31,-47-24 16,47 23-1,0-23-15,0 0 16,0 0 0,0 0-16,0 24 15,0-1-15,0 1 16,0-24-16,0 23 15,0 1-15,0-1 16,0 0 0,0 1-1,0-1 1,-23 1 0,23-1 15,0 1-16,-24-1 126,-23 24-125,-23 0-1,22 0-15,25 0 16,-24 0-16,0 0 16,23 0-1,-23 0-15,0 0 16,-23 0-1,23 0-15,23 0 16,1 0-16,-1 0 16,-23 0-1,24 0-15,-24 0 16,23 0 0,-23 0-1,23 0 16,-23 0 16,24 0 16</inkml:trace>
  <inkml:trace contextRef="#ctx0" brushRef="#br0" timeOffset="-204569.29">24977 11453 0,'23'0'141,"1"0"-126,-1 0 1,1 0-16,-1 0 15,1 0-15,-1 24 16,1-24-16,-1 0 16,1 0-1,-1 0-15,24 0 16,-23 0 0,23 0-1,-24 0 1,25 0-1,-25 0-15,24 0 16,-23 0 0,23 0-1,-24 0 1,24 0 0,-23 0 15,-1 0-16,1 0 1,-1 0-16,1 0 16,-1 0-1,1 0-15,-1 0 16,1 0 0,-1 0-16,1 0 15,-1 0 1,1 0-1,-1 0 1,24 0-16,-23 0 31,0 0-31,-1 0 16,-23-24 0</inkml:trace>
  <inkml:trace contextRef="#ctx0" brushRef="#br0" timeOffset="-197738.25">25471 10654 0,'0'23'203,"0"1"-203,0-1 16,0 24-1,0-23 1,0 23 15,0-24 16,0 24 0,0-23 31,0 23-31,0-24-16,0 24 16,0-23 0</inkml:trace>
  <inkml:trace contextRef="#ctx0" brushRef="#br0" timeOffset="-194897.47">25659 11853 0,'0'-24'32,"0"1"-1,-24 23 0,1-24-31,-1 24 63,1 0-63,-1 0 46,1 0-30,-1 0 0,1 0 15,23 24-15,-24-1 30,1 1-46,23 0 32,0-1 15,-24 1-47,24-1 15,0 1 1,0-1-1,0 1 32,0-1-15,0 1-17,0-1-15,0 1 47,0-1-31,0 1-1,0-1 17,24 1 46,-24-1-47,23-23 0,-23 24-15,24-24-1,-1 0 1,24 0 0,-23 0-1,23 0 1,-24 0 15,24 0-15,-23 0 15,23 0-15,-24 0 15,24 0-31,-23 0 16,-1-24 30,-23 1-14,24-24-17,-24 23 48,0 1-32,0-1-15,0 1 15,0-1 0,0 1-15,0-1-1,-47-23 1,23 24 0,24-1-1,0 1-15,-23-1 16,-24-23 0,47 23 187</inkml:trace>
</inkml:ink>
</file>

<file path=ppt/ink/ink5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5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5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16T09:43:02.544"/>
    </inkml:context>
    <inkml:brush xml:id="br0">
      <inkml:brushProperty name="width" value="0.05292" units="cm"/>
      <inkml:brushProperty name="height" value="0.05292" units="cm"/>
      <inkml:brushProperty name="color" value="#FF0000"/>
    </inkml:brush>
  </inkml:definitions>
  <inkml:trace contextRef="#ctx0" brushRef="#br0">21120 7290 0,'-47'0'78,"23"24"-62,1 23-16,-24 0 16,47 0-16,-24 47 15,0-23-15,-23-24 16,0 23-1,24-46-15,-1-1 16,24 1-16</inkml:trace>
  <inkml:trace contextRef="#ctx0" brushRef="#br0" timeOffset="582.04">20767 7314 0,'47'23'78,"-24"-23"-78,24 47 16,-23 24-16,-1-24 16,1 24-16,0-24 15,-1-24 1,-23 1-16,0 23 16,24 0-1,-24-24-15,47 24 16</inkml:trace>
  <inkml:trace contextRef="#ctx0" brushRef="#br0" timeOffset="1206.03">20837 7690 0,'0'-23'63,"47"23"-32,-23 0-15</inkml:trace>
  <inkml:trace contextRef="#ctx0" brushRef="#br0" timeOffset="2565.04">19873 9619 0,'0'-24'47,"47"24"-32,0 0-15,0 94 16,-23-94 0,-24 24-1,23-24-15,-23 23 16,0 1-16,47 23 16,0 23-1,-23 25-15,-1-72 16,1 24-16,-1 24 15,1-24-15,-24-24 16,0 24-16,23 0 16,-23 0-16,0 0 15,0 0-15,24-23 16,-24 46-16,47 25 16,-47-72-16,0 71 15,0-23 1,0-1-16,0-23 15,0 24-15,0-24 16,0 23-16,0-46 16,0 46-16,-23 25 15,-1-72-15,24 48 16,0-1-16,-24-23 16,1-23-16,23 46 15,0-46-15,-71 23 16,71 0-16,-23-24 15,-1 1-15,-46 46 16,23 25 0,23-25-1,1-23-15,-24 0 16,0 24-16,-24-24 16,48 0-16,-24-24 15,0 1-15,-1-1 16,48 1-16,-23-24 15,23 23-15,-47 1 16,0-24 172,23 0-173</inkml:trace>
  <inkml:trace contextRef="#ctx0" brushRef="#br0" timeOffset="3572.6">19756 11877 0,'-24'0'63,"-23"94"-48,0 23-15,0-23 16,0 24-16,-24-24 16,48 0-16,-1-94 15,24 71-15,-23-48 16,-1-23-16,48 0 281,23 0-265,0 0-16,0 0 15,23 0-15,-46-23 16,23 23-16,-23-24 16,23 24-16,-24 0 15,1 0 1,23 0 0,-24 0-1,24-23 1,-23 23-16,-1 0 15,1 0-15,23-24 16,0 0 62,-24 1-78</inkml:trace>
  <inkml:trace contextRef="#ctx0" brushRef="#br0" timeOffset="11332.56">9290 14087 0,'23'0'125,"24"0"-125,-23 0 15,-1 0-15,1 0 16,-1 0 156,1 0-172,-1 0 15,1 0 1,0 0 15,23 0 126,23 0-142,1 0-15,-1 0 16,-46 0-16,-1 0 47,-93 0 93,46 0-124,1-23-16,-1 23 16,1 0-16,-24 0 15,23 0 32,-23 0-31,24 0 15,-25 0 47,25 0 94,-24 0-172,23 0 78</inkml:trace>
  <inkml:trace contextRef="#ctx0" brushRef="#br0" timeOffset="47164.94">26106 15075 0,'0'-23'0,"0"-1"16,0 0-1,-24 24 79,1 0-94,-1 0 16,0 0-16,1 71 15,-48-24-15,71-23 16,0 23-16,-23 0 15,-1-47-15,24 47 16,0-24-16,0 48 16,-23-71-1,23 47-15,0-24 16,0 1-16,0 23 16,23-24-16,1 1 15,-1-1-15,24-23 16,-47 24-1,47-24 32,-23 0-47,-24-47 16,0 23-16,0 1 16,24-48-16,-24 48 15,0-24-15,47-47 16,-47 70-16,0-46 15,0 23-15,0 23 16,0 1 0,0-1-16</inkml:trace>
  <inkml:trace contextRef="#ctx0" brushRef="#br0" timeOffset="49069.08">26200 15898 0,'0'-23'31,"-24"23"16,-23 47-31,24 0-16,23-24 15,0 48-15,-24-1 16,24-23-16,0 0 15,0-23 32,0-1-31,24-23-16,-1 0 16,24 0-1,-23 0-15,-1 0 16,1 0-1,-1 0-15,1 0 16,-1 0 15,-23-23-15,0-1 0,0-23-16,0 24 15,0-1 1,0 1-16,0-1 15,-23 1 1,23 70 47</inkml:trace>
  <inkml:trace contextRef="#ctx0" brushRef="#br0" timeOffset="49365.27">26835 16557 0,'47'0'32</inkml:trace>
  <inkml:trace contextRef="#ctx0" brushRef="#br0" timeOffset="49533.06">26999 16580 0,'24'0'0,"-1"0"47,48 0-31,46 94-16,48-47 15,-47-23-15</inkml:trace>
  <inkml:trace contextRef="#ctx0" brushRef="#br0" timeOffset="49693.46">27752 16792 0,'23'0'16,"1"0"15,23 23-15,0-23-16,0 0 16</inkml:trace>
  <inkml:trace contextRef="#ctx0" brushRef="#br0" timeOffset="49845.93">28011 16815 0,'23'0'0,"1"-23"15,23 23 32,0 0-31,0 0-1</inkml:trace>
  <inkml:trace contextRef="#ctx0" brushRef="#br0" timeOffset="50685.03">28881 16651 0,'0'-24'15,"0"1"-15,-24 23 16,-23 0 0,24 0-1,-1 0-15,1 0 16,-1 0-16,1 0 15,-24 23-15,23 24 16,1-47 0,-1 47-16,24-23 15,0-1 1,0 1-16,0-1 16,0 1-16,0-1 15,0 1-15,0-1 16,0 1-1,0 0-15,47-1 16,-23-23 0,-1 0-16,1 0 15,23 0-15,23 0 16,-46 0 0,-1 0-16,1 0 15,-1-23 1,1 23-16,-24-24 15,0-23 1,0 23-16,23-23 16,-23 24-16,0-24 15,0 23 1,0 1 0,0-1-16,0 1 31,-23 23 63</inkml:trace>
  <inkml:trace contextRef="#ctx0" brushRef="#br0" timeOffset="62684.95">26200 14816 0,'-47'0'32,"23"0"-17,-23 0 1,-24 0-16,1 24 16,-1 46-16,-70-23 15,-47 24-15,47-24 16,-24 24-16,1-48 15,23 1-15,47-1 16,-1 1 0,-22-1-1,46 1-15,-23-24 16,0 0-16,24 47 16,-24-47-16,-24 0 15,47 0-15,-70 0 16,24 0-16,-71 0 15,23 0-15,-23 0 16,141 0-16,-94 0 16,23 0-16,24 0 15,0 0-15,47 0 16,-94 0-16,94-24 16,-24 1-16,-23-1 15,0 1-15,0-1 16,-24 1-16,24-48 15,0 48-15,-70-24 16,69 23-16,-69-23 16,-1 0-16,95 23 15,-48 1-15,118-1 16,-23-46-16,-1 70 16,-23-47-16,-47 23 15,70 1-15,-46-24 16,23 23-16,23 1 15,-23-24 1,24 47-16,-24-24 16,23 24-16,-23-47 15,24 47 1,-24-47-16,0 24 16,47-1-1,-24 24-15,-23-24 47,0 1 16,47-1-32,0 1-31,-47-1 15,47 1-15,0-1 16,-24 1-16,24-1 16,-47 1 15,47-24-15,-23 47 46,-1-24-31,24 48 172,0 23-203,0-24 16,0 24-16,0 0 16,0 24-16,0 23 15,-23-70-15,23 23 16,0-24 0,0 24-16,-24-23 140,24-48-93,0-23-31,0 24-16,0-48 15,0 48-15,-23-25 16,23 25-16,0-48 16,-24 48-16,24-1 15,0-23-15,-23 0 16,23 24 15,0-1-15,0 1-1,-24-1 1,24 1 0,0-1-16,0 1 15,0-1 1,47 24 124,24 0-124,-48 24 0,24-1-16,0 1 15,-23-24-15,-1 0 16,24 47-16,-23-24 16,0-23-1,-24 24 1,47-1-1,-24-23 1,-23 24-16,47-1 16,-23-23-16,-1 0 15,1 0-15,-1 24 16</inkml:trace>
</inkml:ink>
</file>

<file path=ppt/ink/ink5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5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5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16T09:44:43.670"/>
    </inkml:context>
    <inkml:brush xml:id="br0">
      <inkml:brushProperty name="width" value="0.05292" units="cm"/>
      <inkml:brushProperty name="height" value="0.05292" units="cm"/>
      <inkml:brushProperty name="color" value="#FF0000"/>
    </inkml:brush>
  </inkml:definitions>
  <inkml:trace contextRef="#ctx0" brushRef="#br0">1740 11430 0,'0'-24'62,"118"24"-46,-24 0-16,24 0 15,-24 0-15,47 0 16,-47 0-16,-24 0 16,1 0-16,23-23 15,-70 23 1,-1 0-16,1 0 15</inkml:trace>
  <inkml:trace contextRef="#ctx0" brushRef="#br0" timeOffset="766.81">1764 11853 0,'94'24'32,"-47"-24"-17,0 0-15,0 0 16,0 0-16,0 0 16,24 23-16,-24-23 15,0 0-15,0 0 16,23 0-16,-46 0 15,23 0-15,0 0 16,-24 0-16,48 0 16,-47 0-1,-1 0 32</inkml:trace>
  <inkml:trace contextRef="#ctx0" brushRef="#br0" timeOffset="1783.36">2564 11100 0,'0'94'47,"94"24"-47,-24-47 15,48 46-15,-71-70 16,47 24-16,23 46 16,-70-70-16,48 0 15,-95-23-15,47 0 16,-47-1-1,23-23-15,-23 24 32,24-24 155,-24 23-171,-24 1-16,-46 23 15,-1 0-15,24-24 16,0 24-16,0 0 16,-24-47-16,24 47 15,24-47 1,-1 24-16,-23-24 109</inkml:trace>
  <inkml:trace contextRef="#ctx0" brushRef="#br0" timeOffset="9326.79">1058 9431 0,'24'-24'31,"23"24"-31,0 0 16,0-23-16,0-1 15,24 1-15,-24 23 16,47 0-16,-24-48 16,48 1-16,-24 47 15,47-23-15,-70 23 16,46-24-16,-46 24 15,23-23-15,0-1 16,23 1-16,25-48 16,-48 71-16,0-23 15,94-1-15,-94 24 16,24-47-16,46 24 16,-117 23-16,71 0 15,-24 0-15,0 0 16,24 0-16,-24 0 15,23 0-15,48 0 16,-48 0-16,25 0 16,-25 0-16,48 0 15,-48 0-15,24 0 16,-46-24 0,-1 24-16,0 0 0,0 0 15,23 0 1,95 0-1,-94 0-15,23 0 16,-47 0-16,23 0 16,1 0-16,-47 0 15,46 0-15,-46 0 16,23 0-16,0 0 16,0 0-16,0 0 15,0 0-15,47 0 16,-117 0-16,93 24 15,-70-24-15,71 47 16,-48-24-16,25 1 16,22-1-16,1 24 15,-1 24-15,-46-48 16,70 48-16,-118-71 16,25 47-16,-1-23 15,0 23-15,-24-47 16,71 70-16,-47-46 15,0 46-15,0-46 16,-23 23 0,-1-24-16,1 1 15,-1-1-15,1 1 16,-24-1-16,23 1 16,1-1-16,-1 1 15,-23-1-15,0 1 16,47-1-16,-23 48 15,0-47-15,-1 23 16,1 23-16,-1-23 16,1 0-16,-1 0 15,-23-23 1,24-1 0,-24 1-16</inkml:trace>
  <inkml:trace contextRef="#ctx0" brushRef="#br0" timeOffset="10391.01">9172 10066 0,'0'47'63,"0"-24"-47,0 24-16,47 0 15,-23 0-15,-1-23 16,1 23-16,-24 0 15,70 23 1,-46-23-16,-24-23 16,47 47-16,-47-48 15,23 24-15,-23-23 16,24-24 0,-1 70 15,-70-70 172,0 0-203,-23-23 16,-24-24-16,23 23 15,-23 24-15,0-70 16,47 70-16,24-24 15,-25 24-15,1 0 16,24 0 0,-24 0 109</inkml:trace>
  <inkml:trace contextRef="#ctx0" brushRef="#br0" timeOffset="15072.84">611 14816 0,'95'0'47,"-25"0"-31,24 0-16,-23 0 15,46 0-15,-46 0 16,46 0-16,25 0 16,-48 0-16,0 0 15,-24 0-15,24 0 16,-47 0-16,0-23 15,0 23-15,24-24 16,-47 1-16,46 23 16,-23 0-16,47 0 15,0 0-15,0 0 16,0 0 0,24 0-16,-71 0 15,24 0-15,-48 0 16,71 0-1,-23-24-15,-48 24 16,48 0-16,-1 0 16,-46-23-16,-1 23 15,24 0-15,-23-24 16,0 24-16,-1-23 16,1 23-16,23 0 15,-24 0 1,1 0-16,-1 0 15,1 0-15,-1 0 16,1 0-16,-1 0 78,1-24-62,-1 24-16,-23-23 15,47-1 1,-47-23 0,0-23-16,24-1 15,-24 47-15,0-23 16,0-23-16,23-1 16,1 24-16,-24-47 15,0 71-15,0-24 16,0 0-16,0 0 15,0-24-15,0 24 16,0 23-16,0-23 16,0 24-16,0-1 15,0-23-15,0 24 16,0-24-16,0 0 16,0 23-16,0 1 15,0-24-15,0 23 16,0 1-16,0-1 15,0 1-15,0-1 32,0 1-17,-24-1 110,-46 24-125,23 0 16,0 0-16,-47-23 16,-24-1-16,24 24 15,23 0-15,-46 0 16,23 0-16,0 0 15,-24 0-15,48 0 16,-1 0-16,24 0 16,-94-47-16,0 23 15,23 24-15,24-23 16,-71-1-16,-46-23 16,117 47-16,0-23 15,0 23-15,23-24 16,24 24-16,-24 0 15,1 0-15,23 0 16,-24 0-16,24 0 16,-47 0-16,47 0 15,0 0-15,24 0 16,-25 0 0,1 0-16,24 0 15,-1 0-15,-23 0 16,0 0-1,0 0-15,24 0 16,-24 0 0,47 24 171,0-1-187,0 24 16,0 0-1,-24-23-15,24 0 16,0 23-16,0-24 16,0 24-1,0-23 1,0 23-16,0-24 16,0 48-16,0-1 15,0-23-15,0 24 16,0-1-16,0 1 15,0-47-15,0 46 16,0-23-16,0 0 16,0-23-1,0 23-15,0-24 16,0 1 0,0-1-16,0 1 15,0-1 1,0 1-1,0-1 1,0 1-16,0-1 16,0 1-16,0 23 15,0 0 1,0-24-16,0 1 16,0 0-16,0-1 15,0 1 1,0-1 46,0 1-62,0-1 16,0 1 0,0-1-16,0 1 31,0-1-16,0 1 923,0-1-907,0 1-15,0-1-1,0 1 64,0-1-64,0 1 16,0-1 94,24-23-125,46 0 16,-23 24-16,-23-24 16,23 0-1,-24 0-15,1 0 16,-1 0-16,1 0 16,47 0-16,-48 0 15,24 0 1,-23 0-1,23 0 1,-24 0 0,1 0 15</inkml:trace>
  <inkml:trace contextRef="#ctx0" brushRef="#br0" timeOffset="61662.24">24812 10183 0,'24'24'47,"46"164"-31,-23-24-16,0-22 16,-23-48-16,-1 23 15,-23-46-15,24-24 16,-24-24-16,0 24 15,0-23-15,0 46 16,0-46 0,0 47-16,0 46 15,0 24-15,0 0 16,0 0-16,0-46 16,0 22-16,0 1 15,0-48-15,70 48 16,-23-1-16,0-69 15,-23 22-15,-24-23 16,0 0-16,0-23 16,0 46-1,0 1-15,0-24 0,-24 23 16,1 1 0,-24-1-16,23 48 15,1-71-15,-1 94 16,24-47-16,0 24 15,-23-24-15,23 0 16,0 24-16,0 23 16,23 23-16,48-46 15,-1 23-15,-46-94 16,-1 24-16,-23-24 16,24-24-16,-24 1 15,0-1-15,0 1 16,0-1-16,0 24 15,0-23-15,0 23 16,23 0-16,1 23 16,-24-22-16,0-25 15,47 48-15,0-1 16,0 1-16,24-1 16,46 48-16,24-1 15,47 25-15,-46-48 16,69 23-16,-117-70 15,24 24 1,-71-48 0,-24-23-16,1 0 15,0-23 1,-1 23-16,-23-24 16,24 24-16,-1-23 15,24-1-15,24 1 16,187-24-1,25 0-15,-72 23 16,24-23-16,-70 24 16,-118 23-1,0 0 17,-23 47-32,46 23 15,1-23-15,23 0 16,118 24-16,46-24 15,-93 23-15,23-23 16,-47-23-16,-70-24 16,-1 47-16,-23-47 15,0 0-15,47-24 16,47-70-16,1 24 16,46-24-16,-24 0 15,1 0 1,70 0-1,-188 70-15,0 24 16,-23 0 0,-1 0-16,24 0 15,94 47-15,71 24 32,47-24-32,-165-47 15,47 0-15,-47 0 16,0 0-16,-23-94 15,-24-48-15,0-22 16,0-1-16,-24 48 16,48-24-16,-24-1 15,23-22-15,-46 93 16,0 1-16,23-1 16,-47 1-16,47 23 15,-47-1-15,0 1 16,0-70-16,0-1 15,0-23-15,0 94 16,0 0-16,0-47 16,-24 0-1,24-47-15,-23 23 0,23 48 16,0-71 0,0 94-16,0-24 15,0-23-15,23-24 16,-23 48-16,71-71 15,-24 47-15,23-48 16,-46 72-16,-1-24 16,24-24-16,-23 1 15,-1-1-15,-23-70 16,24 47-16,-24 23 16,0-93-16,0 69 15,0-93-15,0 47 16,0 141-16,-71-71 15,24-93-15,24 140 16,-1-23-16,24 24 16,0 23-16,0-48 15,0 48-15,47 0 16,-23 0-16,-1 0 16,1 0-16,-24-23 15,0 23-15,0-47 16,0 23-16,47 1 15,-24-25-15,-23 25 16,0 23 0,0-24-16,0 1 15,0 23-15,0-24 16,0-23-16,-23 0 16,23 23-16,0-23 15,0 0-15,0-23 16,0 93-16,23-70 15,1 24-15,-24 23 16,0-1-16,47-46 16,-47 47-1,0 0-15,0-23 16,0-1-16,0 48 16,-24-24-16,-46-47 15,70 47-15,-94-48 16,23 1-16,-46-23 15,-24 23-15,-48 0 16,25 23-16,-1-23 16,48 47-16,22 0 15,1 23-15,-23 24 16,-24 0-16,-71 0 16,118 0-1,-141 0-15,-24 24 16,-352 47-1,375-24-15,-22 0 16,93-47-16,0 23 16,118-23-16,-23 0 15,46 0-15,-23 0 16,24 0 0,-24 0-16,23-23 15,1-1-15,-48-23 16,24 0-16,-23 0 15,-48 0-15,24-24 16,-47 24-16,-24 24 16,0 23-16,1 0 15,-24 0-15,70 0 16,-47 0-16,48 0 16,-1 70-16,71-46 15,0-24-15,0 47 16,0-47-1,24 23-15,-1-23 16,1 0-16,-24 24 16,-48-1-16,72-23 15,-24 24 1,-71 0-16,-46 46 16,23 1-16,-1 23 15,25 0-15,-24 0 16,70-47-16,-23 23 15,24 25-15,-1-72 16,24 24-16,47-23 16,-24-1-16,1-23 15,-1 24 32,24-1-31,-47 48-16,0-1 15,47-23-15,-47 71 16,0-24-16,24-23 16,23-1-16,-24 24 15,-46 0-15,46-47 16,-46 47-16,46-47 16,-23 0-16,47-23 15,-23-1 1,-1-23-16,24 24 15,0 23 1,-23 0-16,23-23 16,-24 23-16,0 23 15,24-23-15,0 24 16,0-1-16,0 1 16,0-1-16,0 1 15,0-24-15,0 0 16,0-23-16,0 23 15,0-24-15,0 1 16,0-1-16,0 1 16,0 23-16,0-24 15,0 48-15,0-1 16,0-23-16,0 24 16,0-48-16,0 1 15,0-1-15,0 1 31,0 0-31,0-1 16,0 1-16,0 46 16,0-23-16,0 24 15,0-24-15</inkml:trace>
  <inkml:trace contextRef="#ctx0" brushRef="#br0" timeOffset="71604.89">28481 12582 0,'-24'-23'47,"1"-1"-32,23 1-15,0-25 16,-24-22-16,24 23 15,-23 0-15,-1-24 16,-23 1-16,47 23 16,-70-24-16,46 24 15,-23-23-15,47 46 16,-47-23-16,47 0 16,-70-71-16,46 118 15,24-47-15,0 0 16,-47-47-16,24 94 15,23-47 1,-24-23-16,-23-1 16,47 48-16,-24-1 15,1-47-15,-1 24 16,1 0-16,-1 24 16,24-48-16,0 48 15,-47-24-15,47 23 16,-23-23-16,-1 24 15,24-1-15,-23 1 16,-1-1-16,24 1 16,-23-24-16,-1 23 15,24 1-15,-47-24 16,47-1 0,-47 25-16,24-24 15,23 23 1,-24 1-16,1-1 15,-1 1-15,1-1 16,23 1-16,-24-1 16,1 24-16,-1-23 15,24-1-15,-24 1 16,-23-1-16,47 1 16,-47 23-16,47-24 15,-23 1 1,-1-1-1,-23-23-15,0 24 16,0-1 0,24 1-16,-1-1 15,-46 1 1,46-1-16,-23 24 16,24 0-1,-1-24 1,1 24 15,-24-23-31,-24 23 16,47 0-1,1 0 1,-1 0-16,1 0 16,-1 0-16,1 0 15,-1-24 1</inkml:trace>
  <inkml:trace contextRef="#ctx0" brushRef="#br0" timeOffset="82893.36">29281 12417 0,'0'-23'78,"0"-48"-78,0 48 16,0-48-16,0-23 15,0 24-15,0-24 16,0 23-16,0 0 15,0 1-15,47-48 16,-47 48-16,23-48 16,-23 48-16,0 46 15,0-46 1,0 23-16,0-24 16,24 24-16,-1-24 15,1 1-15,-24 46 16,0-23-16,0 24 15,0-48-15,0 24 16,0 24-16,23-1 16,1-46-16,-24 46 15,23-23-15,1 23 16,-24-46-16,0 46 16,23 1-16,-23-1 15,24-23-15,-1 24 16,1-1-16,-1-23 15,24-23 1,-47 23 0,24 47-16,-1-24 15,-23 1-15,24-1 16,-1 1 0,1-1-1,-1 24-15,-23-23 16,24-1-16,0 1 15,-1-1-15,1 0 16,23 1 0,-24-1-1,1 1-15,-1 23 16,24-47 0,-23 47-16,-24-24 15,47 1-15,-24 23 16,1-24-16,23 1 15,-24-1 17,1-23-1,-1 47-15</inkml:trace>
  <inkml:trace contextRef="#ctx0" brushRef="#br0" timeOffset="139990.99">11524 3810 0,'24'0'63,"23"0"-63,23 0 15,24 0-15,24 0 16,46 0-16,1-24 16,-71 24-16,-70 0 15,117 0-15,-71 0 16,1-47-16,-1 47 15,1 0-15,-47-23 16,46 23 0,-46 0-16,23 0 15,0 0-15,0 0 16,0 0-16,-24 0 16,24 0-16,0 0 15,24 0-15,-1 0 16,-22 0-16,46 23 15,0-23-15,-24 0 16,1 0-16,-1 0 16,-23 0-16,24 0 15,-1 0 1,25 0-16,-1 24 16,-24-24-16,24 0 15,-47 0-15,47 23 16,-23-23-16,-1 0 15,-22 0-15,22 0 16,1 0-16,-48 0 16,48 0-16,-1 0 15,24 0-15,0 0 16,-23 0-16,-24 0 16,24 0-16,-24 24 15,-24-24-15,24 0 16,0 0-16,-23 0 15,23 0 1,23 0-16,1 0 16,-24 0-16,47 0 15,0 0-15,-23 0 16,-1 0-16,-23 0 16,24 0-16,-24 0 15,-24 0-15,24 0 16,0 0-16,0 0 15,47 0 1,-23 0-16,-24 0 16,47 0-16,-23 0 15,-1 0-15,1 0 16,-1 0-16,1 0 16,-24 0-16,0 0 15,47 0-15,0 0 16,0 0-16,0 0 15,0 0-15,0 0 16,24 0-16,-47 0 16,46 0-16,-46 0 15,46 0-15,-23 0 16,71 0-16,-47 0 16,46 0-16,-23 0 15,-23 0-15,0 0 16,-24 0-16,-24 0 15,-46 0-15,46 0 16,-23 0-16,-23 0 16,23 0-16,23 0 15,1 0-15,0 0 16,-24 0-16,47 0 16,-24 0-1,1 0-15,-48 0 16,48 0-16,-24 0 15,-24 0 1,1 0-16,-1 0 16,1 0-16,23 0 15,-24 0-15,1 0 16,0 0 31,-1 0-32,1 0 392,-1 0-392,48 0-15,-1 0 16,1 0 0,-1 0-1,-46 0-15,23 0 16,-24 0 156,-23-24-157,0 1 1,0-1-16,0-46 16,0-1-16,0-23 15,0 0-15,0-24 16,0 1-16,0 23 15,0 0-15,0-48 16,0 48-16,0 24 16,0-1-16,0 48 15,0-24-15,0 23 16,0 1 78,0-1-47,0 1 62,-117 23-93,-48 0-16,-23 0 15,-94 0-15,70 0 16,0 0-16,-46 0 15,46 0-15,165 0 16,-24 0-16,-23 0 16,0 0-16,-23 0 15,-71 0-15,94 0 16,-71 0 0,0 0-16,1 0 15,-25 0-15,1 0 16,-23 0-16,23 0 15,23 0-15,-23 0 16,47 0-16,-48 0 16,25 0-16,-1 0 15,48 0-15,-24 0 16,70 0-16,24 0 16,-24 0-16,1 0 15,-1 0 1,24 0-16,-23-24 15,-24 24-15,-24-47 16,24 47-16,0-23 16,23 23-16,1 0 15,-1 0-15,1 0 16,-1 0-16,-23 0 16,0 0-16,-24 0 15,1 0-15,-1 0 16,1 0-1,-1 0-15,24 0 0,0 0 16,23 0 0,-23 0-16,0 0 15,47 0-15,-23 0 16,-1 0-16,-23 0 16,47 0-16,-47 0 15,23 0-15,1 0 16,-1 0-16,24 0 15,-23 0-15,-1 0 16,0 0-16,48 0 16,-48 0-16,48 0 15,-24 0-15,0 0 16,23 0-16,1 0 16,-24 0-16,23 0 15,-23 0-15,0 0 16,24 0-16,-24 0 15,23 0-15,-23 0 16,0 0-16,23 0 16,-23 0-16,24 0 15,-1 0-15,1 0 16,-24 0 0,23 0-1,-23 0 1,0 0-1,24 0-15,-1 23 141,24 1-141,0-1 16,0 24-1,0-23-15,0 46 16,-23-46-16,23-1 16,0 1-16,0 23 15,-24 23-15,24-23 16,0-23-1,0-1-15,0 1 16,0-1-16,0 1 16,0 23-16,0-23 31,0 23-31,0-24 16,0 1-1,0-1 1,0 1-1,0 23 1,0-24 0,0 1-16,0 23 15,0-24 1,0 24-16,0-23 16,0 23-1,0-24 1,0 1-16,0-1 15,-23-23 1,23 24 15,0-1-15,0 24 15,0 1 0,0-25-31,0 24 125,0 0-125,0-23 32</inkml:trace>
  <inkml:trace contextRef="#ctx0" brushRef="#br0" timeOffset="146525.9">21543 1811 0,'0'23'140,"0"24"-124,0-23-1,0-1 1,0 24 15,0-23-15,0 23-16,0 0 16,0-24-1,0 24 1,0-23-1</inkml:trace>
  <inkml:trace contextRef="#ctx0" brushRef="#br0" timeOffset="148165.51">22131 1740 0,'0'24'62,"0"46"-62,0-23 16,0-23-16,-24 23 16,24 0-16,0-24 15,0 24-15,0 0 16,-47 47-16,47-70 16,-23-1-1,23 1-15,0-1 16,0 1-1,0 0 1,0-1-16,-24 1 16,24-1-1,0 1 1,-23-1-16</inkml:trace>
  <inkml:trace contextRef="#ctx0" brushRef="#br0" timeOffset="149485.77">22437 2046 0,'23'-24'93,"1"1"-77,23 23-16,-24 0 16,1 0 62,23 0-63,-24 47 48,-23-24-47,0 24-1,0-23 1,0 23-1,0-24 1,-23-23 0,-1 24 31,1-24-32,70 23 141,-24 1-140,24-24-16,-23 0 31,-24 47 63,0-23-78,0-1-1,0 1 1,-24-24-16,1 23 16,-1-23-16,-23 24 15,24-24 1,-1 47-16,-46-47 15,46 0 1,24 23 0,-23-23-1,-1 0 32,-23 0-16</inkml:trace>
  <inkml:trace contextRef="#ctx0" brushRef="#br0" timeOffset="150717.47">23142 2163 0,'118'0'32,"-71"0"-17,-24 0-15,1 0 16,23 0-16,0 0 16,-24 0-1,1 0 16</inkml:trace>
  <inkml:trace contextRef="#ctx0" brushRef="#br0" timeOffset="151190.47">23213 2375 0,'70'0'47,"-23"0"-31,24 0-16,-1 0 15,-22 0-15,-1 0 16,0 0 0,-24 0-1</inkml:trace>
  <inkml:trace contextRef="#ctx0" brushRef="#br0" timeOffset="151941.91">24389 1881 0,'0'24'94,"-24"117"-78,-23-71-16,24-23 15,-24 0-15,23 0 16,-23 0-16,47-23 16,-23 0-1,-1-1 95,24 1-95,-24-24 1</inkml:trace>
  <inkml:trace contextRef="#ctx0" brushRef="#br0" timeOffset="153005.57">24083 1881 0,'0'47'62,"23"0"-62,-23-23 16,24 23-16,0-47 15,-1 23-15,1 24 32,-24-23-17,23-24-15,1 47 16,23-24-16,-47 24 16,47-23-16,-24-1 15,1 1 32,-24 0-47,23-24 16,-23 23-16</inkml:trace>
  <inkml:trace contextRef="#ctx0" brushRef="#br0" timeOffset="160124.69">11406 5080 0,'24'0'16,"0"0"-1,-1 0-15,1 0 16,23 0-16,23 0 16,1 0-1,-1 0-15,1 0 16,23 0-16,0 0 15,0 0-15,-23 0 16,23 0-16,-71 0 16,48 0-16,-24 0 15,-24 0-15,48 0 16,-24 0-16,23 0 16,1 0-16,70 0 15,47 0-15,-23 0 16,-24 0-16,0 0 15,-70 0-15,-48 0 16,24 0-16,-23 0 16,-1-24-1,1 24-15,23 0 16,0 0-16,23 0 16,-23 0-16,-23 0 15,23 0-15,-23 0 16,-1 0-16,24-23 15,0-24 126,-47 0-125,0 23-16,0 1 15,24-25-15,-24-22 16,0 46-16,0-46 16,0 23-16,0-24 15,0 24-15,0-23 16,0 46-16,0 1 15,0-24-15,0 0 16,0 0-16,0-1 16,0 25-1,0-1-15,0 1 16,0-24-16,0 23 16,0-23-1,0 0 16,0 24 1,0-1 93,-24 24-110,-23 0-15,-23 0 16,22 0-16,-93 0 16,47 0-16,0 0 15,-47 0-15,24 0 16,22 0-16,-22-47 15,93 47-15,-23 0 16,0 0-16,-23-23 16,23 23-1,23 0-15,-23 0 16,0 0-16,-23 0 16,22 0-16,1 0 15,0 0 1,24 0-16,-48 0 15,24 0-15,-23 0 16,23 0-16,-24 0 16,24 0-16,-47 0 15,23 0-15,1 0 16,-1 0-16,24 0 16,0 0-16,24 0 15,-48 0-15,48 0 16,-24 0-16,23 0 15,1 0 1,-1 0 0,1 0-1,-1 0 142,1 0-64,23 23-77,0 1 0,-24-1-1,24 24 1,0-23-16,0-1 15,0 24-15,0-23 16,0-1-16,0 24 16,0-23-16,0-1 15,0 1-15,0 23 16,0 0-16,0 0 16,0-23-16,0-1 15,0 24-15,0-23 16,0 23-16,0-24 15,0 24 1,0-23 15,0-1-15,0 1-16,0-1 31,0 1-31,0-1 16,0 24-1,0-23-15,0-1 16,0 1 0,0 0-1,0-1-15,0 1 32,0-1-17,0 1 1,0-1-16,0 1 15</inkml:trace>
  <inkml:trace contextRef="#ctx0" brushRef="#br0" timeOffset="162704.15">19215 4327 0,'0'47'94,"0"0"-78,0-23-16,23-1 15,-23 24-15,24-23 16,-1-1 0,1 24-16,-1-47 15,1 0-15,23 24 16,0-24-1,-24 23-15,1-23 16,-1 0-16,1 0 16,23 0-1,-24 0-15,24 0 16,-23 0-16,0-47 16,23 24-16,-47-1 15,23-23-15,1 0 16,-1 24-16,-23-48 15,24 48-15,-24 93 172,0-23-156,0 24-16,0-1 16,0 1-16,0-24 15,0 0 1,0 23-16,0-22 15,0-1-15,0-24 16,0 24-16,0-23 16,0 23-1,0-24 32,0 24 0,-24-47 47,1 0-63,-1 0-15,1 0-1,23-23 17,-47-24-17,47 23 1,-24 1-16,24-1 15,0 1 32,0-1 16,0 1-63,0-1 15,0 1-15,0-1 16,0 0-16,24 1 16,-1-24-1,1 47 32</inkml:trace>
  <inkml:trace contextRef="#ctx0" brushRef="#br0" timeOffset="166326.18">19332 5550 0,'24'0'31,"23"0"16,-24 0-47,48 0 15,-48 0-15,24 0 16,0 0-16,48 0 16,-25 0-16,1 0 15,-48 0-15,48 0 16,-1 0-16,-46 0 16,23-23-1,-24 23 1,-70 23 187,24 1-203,-1-1 16,-23 1-16,24-1 15,-1 1-15,-23-1 16,47 24-16,-23-47 15,-24 24-15,47-1 16,-47 1-16,23-24 16,1 0-16,23 23 15,-48 1-15,1 23 16,24-47 0,-1 23-1,1 1-15,-1-24 16,1 47-1,-1-24 1,1-23 0,46 24 249,24-24-265,0 0 16,24 0-16,-48 0 16,1 0-16,0 0 15,-1 0 1,24 0-16,-23 0 15,-1 0-15,24 0 16,-23 0 0,-1 0 31,1 0-47,-1 0 140</inkml:trace>
</inkml:ink>
</file>

<file path=ppt/ink/ink5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09:36:27.875"/>
    </inkml:context>
    <inkml:brush xml:id="br0">
      <inkml:brushProperty name="width" value="0.05292" units="cm"/>
      <inkml:brushProperty name="height" value="0.05292" units="cm"/>
      <inkml:brushProperty name="color" value="#FF0000"/>
    </inkml:brush>
  </inkml:definitions>
  <inkml:trace contextRef="#ctx0" brushRef="#br0">6891 14746 0</inkml:trace>
</inkml:ink>
</file>

<file path=ppt/ink/ink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6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6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6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27T08:47:55.021"/>
    </inkml:context>
    <inkml:brush xml:id="br0">
      <inkml:brushProperty name="width" value="0.05292" units="cm"/>
      <inkml:brushProperty name="height" value="0.05292" units="cm"/>
      <inkml:brushProperty name="color" value="#FF0000"/>
    </inkml:brush>
  </inkml:definitions>
  <inkml:trace contextRef="#ctx0" brushRef="#br0">14182 10583 0,'23'329'78,"-23"-141"-78,47 48 0,-47 93 15,47-23-15,0 23 16,-23-47-16,46-70 16,-46 23-16,-24-141 15,0 0 1,23-23-16,-23-48 16,0 48-16,0-48 15,0 24 1,0-23 156,0 23-125,0-24-32</inkml:trace>
  <inkml:trace contextRef="#ctx0" brushRef="#br0" timeOffset="2608.13">14276 10559 0,'23'0'78,"1"0"-78,70 0 16,70 0-16,-22 0 15,93 0-15,0 0 16,24 0-16,-1 0 15,-69 0-15,-48 0 16,0 0 0,-47 0-16,23 0 15,-46 0-15,47 0 16,46 0-16,1 0 16,-48 0-16,119 0 15,-119 0-15,71 0 16,-117 0-16,-24 0 15,0-23-15,24-1 16,-48 24-16,1-23 16,-1 23-1,1 0-15,-1 0 63,1 0 31,-24 165-94,0-1 15,47 48 1,-24-24-16,-23 47 15,0-23-15,0 0 16,0-24-16,0 0 16,0-24-16,0 1 15,0-71-15,0 24 16,24-1-16,-24-46 16,0 23-1,0-23-15,47-24 0,-47 0 16,0-24-1,0 1 1,23 23-16,-23 0 16,0-24-16,0 48 15,0-1-15,0-23 16,0 0-16,0 0 16,0-23-1,0-1 32,0 1-31,-70-24 140,-48 0-140,-47 0-16,24 0 15,0 0-15,-23 0 16,23 0-16,93 0 15,-46 0-15,24 0 16,-1 0-16,48 0 16,-24 0-16,0 0 15,0 0-15,-24 0 16,24 0-16,-23 0 16,-1 0-16,0 0 15,-23 0-15,47 0 16,-23 0-16,-1 0 15,24 0-15,-23 0 16,23 0 0,0 0-16,-24 0 15,0 0-15,24 0 16,0 0-16,-23 0 16,23 0-16,-24 0 15,1 0 1,23 0-1,23 0 1,-46 0-16,46 0 16,0 0-16,1 0 15,-48 0-15,48 0 16,-24 0 0,23 0-1,-23 0 1,24 0-1,-24 0 32,23 0-47,-23 0 16,24 0-16,-1 0 62,1-24-62,-1 24 16,-23-23 15,24-1 1,-1 1-17,1-1-15,-1 24 16,-47-23 31,48-1-47,-1 1 15,1 23 17</inkml:trace>
  <inkml:trace contextRef="#ctx0" brushRef="#br0" timeOffset="4824.46">12606 11994 0,'0'-23'0,"0"-1"16,70 24 78,-22 24-94,-1-1 15,0 1-15,-24-1 16,-23 1 0,47 23-16,-23 0 15,-1-47 1,-23 23-16,0 24 16,0-23-1,0-1-15,0 1 16,0-1-16,0 1 15,0-1-15,0 1 16,-23-1-16,-1-23 16,24 24-1,-23-24 32,23 23-47,23-23 141,24 0-141,24 0 15,-24 0-15,0 0 16,0 0-16,-24 0 16,1 0 15</inkml:trace>
  <inkml:trace contextRef="#ctx0" brushRef="#br0" timeOffset="6103.96">13641 12276 0,'-24'0'47,"-23"0"-31,24 0-16,-24 0 15,23 0-15,1 47 63,-1-47-48,24 24 1,0-1 0,0 1-1,0-1-15,0 1 16,47-1-16,-23 1 16,46-24-1,-46 0-15,-1 0 16,1 0-16,-1 0 15,1 0-15,23 0 16,-47-24-16,0 1 16,0-1-1,23-46-15,-23 46 32,0 1-32,0-1 15,-23-23-15,-1 47 16,1-23-16,-1-1 15,1 24-15,23-23 16,-47 23-16,0-24 16,23 1-1,1 23 1,-1 0 0,24-24-1,-23 1 16,23-1-15,0 1 0,0-1-1,0 1 17,23-24-1,1 23-16,46 24-15,-46 0 16,23 0 0,-24 0-16,1 0 15,-1 0 17,-23 47 46,0 0-78,0 0 15,0-23 1,0 23-16,0-24 16,0 1 93,0-1-93</inkml:trace>
  <inkml:trace contextRef="#ctx0" brushRef="#br0" timeOffset="7407.75">15710 14064 0,'24'-24'16,"-1"24"0,1 0-1,46 0-15,-22 0 16,-1 0 0,0 0-16,-47 24 15,0-1 16,0 24 1,0 0-17,0-23 1,0 23-16,0-24 16,0 1-16,-24-1 15,24 1-15,-23-1 16,-24 1-16,23 0 15,0-24-15,-23 23 16,0 1 0,47-1 109,94-23-110,-23 0-15,-47 0 16,46 0-16,-46 0 16,23 0-1,-24 24-15,24-24 31,-23 0 48,23 0-64,-24 0-15,1 0 0,-48 0 110</inkml:trace>
  <inkml:trace contextRef="#ctx0" brushRef="#br0" timeOffset="8809.02">16298 14299 0,'-23'0'47,"-24"0"-32,47 23-15,0 1 16,-24-1-16,24 1 16,0 0-1,0 23 48,0-24-48,24-23 1,23 0 0,0 0-1,0 0 1,0 0-16,-24-47 15,1 47 1,-24-23-16,23-1 16,-23 0-16,0 1 15,0-1 48,-23 1-48,-1-1 1,-23 1 15,24-24-15,-1 47-16,1 0 16,-1 0 15,24-24-16,-47 1 1,24 23-16,23-24 16,0 1 15,-24-1-31,24 1 31,0-1 0,0-23-15,24 47 0,-24-23-16,94-1 15,-71 24 1,1 0 0,-1 0-1,24 0 16,-23 0-15,-1 0 78,-23 24-63,0-1-15,0 48-1,0-48-15,0 24 16,-23-23 0,-1-1-16,24 1 15,-47-1-15,24 1 16,23-1-1,0 1 1,-24-24-16,24 23 31,0 1 1,-47-1-17,0-23-15</inkml:trace>
  <inkml:trace contextRef="#ctx0" brushRef="#br0" timeOffset="12816.76">14558 10607 0,'23'23'31,"-23"118"-15,0 0-16,0 47 15,0-46-15,0 46 16,0-24-16,0 1 16,0-47-16,0-24 15,0-24-15,0 1 16,0-1-16,0 1 16,0-24-16,0 0 15,0 23-15,0-46 16,0-1-16,0 1 15,0 0-15,0-1 16,0 24-16,0 0 16,0 24-1,0-48-15,0 48 16,0 23 0,0 0-16,0 23 15,0-22-15,0-25 16,0 24-16,0-70 15,0 23 1,0-24-16,0 1 16,0-1-1,0 1 1,0 23 0,0-24 62,0 24-78,0-23 15,48 46-15,-48-46 16</inkml:trace>
  <inkml:trace contextRef="#ctx0" brushRef="#br0" timeOffset="13968.18">14934 10583 0,'0'24'47,"0"211"-47,0-118 15,24 71-15,-1-23 16,1 23-16,23 0 15,-47-47-15,23 24 16,1 0-16,-1-1 16,-23-70-16,47 24 15,-47-24-15,24-70 16,-24 23-16,0-24 16,0 48-16,0-48 15,23 24-15,-23-23 16,0 23-16,24 0 15,-24-24-15,0 1 16,0-1 0,0 1-16,0-1 15,0 1 1,24-24-16,-24 24 16,0-1-16,23 1 15,-23-1 1,0 1-1,0-1 1,0 1-16,0-1 31,0 1-31,0-1 16,0 1 0</inkml:trace>
  <inkml:trace contextRef="#ctx0" brushRef="#br0" timeOffset="14793.4">15428 10654 0,'0'117'63,"0"24"-63,0 47 15,47 48-15,-23 22 16,23 1-16,-47-24 15,0 0-15,0-23 16,0-47-16,0-48 16,0-23-16,0 0 15,47 24-15,-47-47 16,23-1-16,-23-46 16,0-1-16,0 24 15,0 0 1,0-23-1,0 23 17,0-24-17</inkml:trace>
  <inkml:trace contextRef="#ctx0" brushRef="#br0" timeOffset="15600.83">14229 11124 0,'0'-24'31,"70"1"-15,71 23-16,0 0 16,48 0-16,-1 0 15,47 0-15,0 0 16,24 0-16,0 0 16,-24 0-16,-24 0 15,25 0-15,-119 0 16,24-24-16,-23 24 15,47 0-15,-48 0 16,-46 0-16,23 0 16,-47 0-1,23 0-15,-46 0 16,-1 0 0,-117 0 46</inkml:trace>
  <inkml:trace contextRef="#ctx0" brushRef="#br0" timeOffset="17736.28">14558 10654 0,'-47'0'47,"23"-47"-1,1 47-46,-1 0 16,1 0 15,-1 0-31,1 0 32,-1 0-17,1 0-15,-1 0 31,-23 0-15,24 0 15,-1 0 1,1 0-1,-24 0 31,23 23-15,24 1-47,0-1 16,0 1-1,-23-1-15,23 24 16,0-23-16,0-1 16,0 1-16,0-1 15,0 1 1,0 23-16,0-24 16,0 1-1,0 23-15,0 23 16,0-46-1,0-1 1,0 1-16,23-24 16,-23 23-1,24 1 1,-1 0 0,1-24-1,-1 23 1,1-23-1,-1 0 1,24 0 0,-23 0-1,-1 0 1,1 0 0,-1 0-1,1 0 32,-1 0-47,1-23 31,-24-25-15,23 48-16,-23-23 16,24 23-16,-24-47 15,0 23 1,0-23-1,0 24 1,0-24 0,0 23-16,0-23 15,0 24 1,0-1 15,0 1-31,0-1 16,0 1 15,-24-1 16</inkml:trace>
  <inkml:trace contextRef="#ctx0" brushRef="#br0" timeOffset="20616.22">12747 12723 0,'24'-23'15,"23"23"-15,0 0 16,23 0-16,1-24 15,-48 24-15,48 0 16,-48 0-16,24 0 16,0 0-16,-23 0 15,-1 0-15,1 0 16,23 0-16,0 0 16,0 0-1,0 0-15,24 0 16,-1 0-16,-23 0 15,-23 0 1,-1 0-16</inkml:trace>
  <inkml:trace contextRef="#ctx0" brushRef="#br0" timeOffset="21616.6">15687 14628 0,'23'0'31,"48"0"-15,-24 24-1,0-24-15,47 23 16,0 1-16,0-1 16,-47-23-16,0 0 15,24 24-15,-1-24 16,-46 0-16,-1 0 15,1 0-15,-1 0 16,1 0 0</inkml:trace>
  <inkml:trace contextRef="#ctx0" brushRef="#br0" timeOffset="23456.01">20226 10701 0,'0'-24'15,"23"1"-15,1 23 16,23 0-16,24 0 15,70-24-15,-71 24 16,-46 0-16,-1 0 16,1 0 15,-24 71 0,0-48-15,-24 48-16,24-48 15,-47 24-15,24 0 16,-1-23-16,24-1 16,-23 1-16,-1-1 15,48-23 204,46 0-219,-23 0 16,-23 0-16,-1 0 15,1 0-15,-1 0 16</inkml:trace>
  <inkml:trace contextRef="#ctx0" brushRef="#br0" timeOffset="24360.5">21284 10818 0,'0'-23'31,"-47"23"-16,0 23 1,0-23-16,0 24 16,47-1-16,-23 1 15,-1-1-15,24 1 16,0-1 15,0 1-31,0-1 16,0 1-1,24-24 1,23 0 0,-24 0-16,1 0 15,23 0 1,-47-47 0,0 0-1,0 0 1,0 23-16,0 1 15,0-1-15,0 1 16,0-1 0,-24 1-16,1-1 15,23 1-15,-47 23 16,47-24-16,-24 24 16,1 0 15,23-23 31,0-1-46,23-23-16,48 23 16,-1 1-16,24 23 15,-23 0-15,-48 0 16,24 0-1,-23 0 1,-24 23-16,0 1 16,0 23-16,0 0 15,0-23-15,0-1 16,0 1 0,-24 23-1,24-24-15,-23 24 16,-1-23-16,1-1 15,-24 24-15,23-47 16,-23 24-16,0-1 16,-47-23-16</inkml:trace>
  <inkml:trace contextRef="#ctx0" brushRef="#br0" timeOffset="25039.6">20532 11336 0,'23'-24'16,"24"24"-16,-23 0 16,23 0-1,-24 0 1,1 0-1,-1 24-15,-23 23 16,0 0 0,0 0-1,0 0-15,-23-24 16,-24 24-16,0 0 16,0 0-16,23 0 15,-23-47-15,24 0 31,70 0 63,47 0-94,0 0 16,70 0-16,-69 0 15,-48 0-15,23-23 16,-46-1-16</inkml:trace>
  <inkml:trace contextRef="#ctx0" brushRef="#br0" timeOffset="25913.1">21543 11453 0,'0'-23'0,"-24"23"16,1 0-16,-24 0 16,0 0-1,0 47-15,47-24 0,-24 1 16,24-1-16,0 1 15,0-1 1,0 1 0,0-1-1,0 1 1,24-1 0,-1-23-16,48 0 15,-24 0 1,-24-23-1,-23-1 1,0 1-16,0-1 16,0 1-1,0-1-15,0 1 32,-23-1-32,-1-23 15,1 47-15,-48-23 16,24-1-16,24 1 15,-1-24 64,24 23-64,47-23 1,0 0-16,-47 23 15,47-23-15,47 24 16,-47 23-16,1 0 16,-1 0-16,-24 0 15,1 23 1,23 24-16,-47 1 16,0-25-1,0 1 1,0-1-16,0 1 15,0-1 1,0 1 0,-24 23-1,-46 0-15,23-24 16,-24 48-16,-94-1 16,48-23-16</inkml:trace>
  <inkml:trace contextRef="#ctx0" brushRef="#br0" timeOffset="26560.09">20202 12088 0,'24'-23'47,"164"23"-47,-70 47 16,46-47-16,24 0 15,1 0-15,-1 0 16,0 0-16,-71 0 16,-69 0-16,69-24 15,-93 24-15,23-47 16,-24 47-1,1 0 17,-1 0 46</inkml:trace>
  <inkml:trace contextRef="#ctx0" brushRef="#br0" timeOffset="27497.03">20296 12559 0,'95'0'47,"-1"0"-32,23 0-15,71 0 16,-47 0-16,-23 0 16,-47 0-16,-48 0 15,-117 141 173,94-94-188,-23 0 15,-24 0-15,47 0 16,-48 23-16,25-23 16,23-23 15</inkml:trace>
  <inkml:trace contextRef="#ctx0" brushRef="#br0" timeOffset="28520.07">21661 12935 0,'0'-24'47,"-71"24"-47,47 0 16,1 24-16,-1-1 16,1-23-16,23 24 15,0-1 1,0 1-1,0-1-15,70 1 47,25-24-31,-48 0-16,0 0 16,0 0-16,0-24 15,-47 1-15,23-1 16,-23 1-16,0-1 15,0 1-15,0-1 16,0 1 0,0-1-16,-23 1 15,-1-1 1,1 1-16,-1-1 16,-23 24-16,-23-23 15,46-1-15,1 24 16,-25-23-16,25-1 15,-24 24 1,23-47 0,1 47 15,23-23-15,0-1-16,0 1 15,0-1 1,0-23-1,0 23 1,0-23 0,23 47-16,24 0 15,24 0-15,-47 0 16,23 0 15,-47 47 0,0 1-31,0-1 16,0 0 0,0-24-16,0 1 15,0-1-15,0 1 16,0-1-16,0 1 16,0-1 15</inkml:trace>
  <inkml:trace contextRef="#ctx0" brushRef="#br0" timeOffset="29095.21">22084 12370 0,'0'-23'0,"47"117"47,-47-47-31,23 47-16,-23-23 16,0-1-16,0 1 15,0-48-15,0 24 16,0-23-16,0-1 15,24 24-15,-24-23 47,23-1-15,-23 1-17</inkml:trace>
  <inkml:trace contextRef="#ctx0" brushRef="#br0" timeOffset="30055">22131 12464 0,'-24'24'94,"1"0"-94,23-1 15,-24 1-15,1 23 16,-24-24-1,47 1 1,-24-1 78,48-23 31,-1 0-110,48 0-15,-24 0 16,0 0-16,47 0 16,0 0-1,-23 0-15,-1 0 16,-23 0-16,-23 0 16,23 0-1</inkml:trace>
  <inkml:trace contextRef="#ctx0" brushRef="#br0" timeOffset="38176.44">15875 10842 0,'0'23'63,"0"48"-63,0 23 15,0-24-15,0 48 16,0 0-16,0 23 15,0-47-15,0 70 16,0-70-16,0 1 16,0-25-16,0 24 15,0-47-15,0 0 16,0-23 0,0-1-16,0 1 15,0-1-15,0 1 16,0 23-16,0-24 15,0 1-15,0 46 16,0-46 0,0 23-16,0 24 15,0-48-15,0 1 16,0 23-16,0-24 16,0 24-16,0-23 15,0 23-15,0 0 16,0 0-16,24-47 15,-24 47 1,0 0 0,0-24 31</inkml:trace>
  <inkml:trace contextRef="#ctx0" brushRef="#br0" timeOffset="40382.61">15287 11053 0,'0'-23'15,"24"23"-15,-1 0 16,24 0-1,0 0-15,0 0 16,47 0-16,0 0 16,0 0-16,-23 0 15,47 23-15,-71 1 16,23 23-16,-46-47 16,-24 23-16,23 1 15,1-24 1,-24 23-16,0 1 15,47 47-15,-47-48 16,0 1-16,0-1 16,0 48-16,0-24 15,0 47-15,0-24 16,0-23-16,0 0 16,0 24-16,-47 47 15,0-71-15,0 0 16,0 23-16,-24 24 15,48-70-15,-1 46 16,0-46 0,-46 23-16,70-24 15,-47 24-15,23-47 16,1 47-16,-1-23 16,1 0-1,-1 23 1,1-24-16,23 1 15,-24-24-15,24 23 16,0 24 0,-23-47-16,23 24 15,0-1 1,0 1-16,0-1 62,0 1-30,70-24-32,48 0 15,47 0-15,70 0 16,-118 0-16,1 0 16,-24 0-16,71 0 15,-118 0-15,0 0 16,0 0-1,-24 0-15,1 0 16,-1 0-16,1 0 16,-1 0-1,-23 23 1,-23-23 93</inkml:trace>
  <inkml:trace contextRef="#ctx0" brushRef="#br0" timeOffset="41647.21">15593 11242 0,'47'0'47,"94"0"-47,-94 0 16,47 0-16,-47 0 15,-23 0-15,23 23 16,-24-23-16,1 47 16,-24-23-16,0-1 15,23 24-15,-23-23 16,0 23-16,0 23 16,0-46-16,0-1 15,0 24-15,0 24 16,0-48-16,-23 24 15,-1 0-15,1 48 16,-48-48-16,1 0 16,46-24-16,-70 24 15,94-23 1,-24-24-16,1 0 16,93 47 124,1-24-140,-24-23 16,0 24-16,24 23 15,-24 0-15,-24-24 16,24 24-16,-23-23 16,-24-1-16,23-23 15,1 71-15,-1-47 16,-23-1 0,0 1-16,0-1 15,0 24 1,0-23-16,0 23 15,-23 0-15,-1-47 16,24 47-16,-47-24 16,47 1-16,-47-1 15,0 24-15,-23-47 16,46 0-16,-46 71 16,22-71-1,-22 23-15,46 24 16,1-47-16,-24 0 15,23 0-15,1 0 16,-24 0 15,0 0-15,-24-47-16</inkml:trace>
</inkml:ink>
</file>

<file path=ppt/ink/ink6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6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6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6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6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27T08:51:49.880"/>
    </inkml:context>
    <inkml:brush xml:id="br0">
      <inkml:brushProperty name="width" value="0.05292" units="cm"/>
      <inkml:brushProperty name="height" value="0.05292" units="cm"/>
      <inkml:brushProperty name="color" value="#FF0000"/>
    </inkml:brush>
  </inkml:definitions>
  <inkml:trace contextRef="#ctx0" brushRef="#br0">5221 2822 0,'0'23'47,"-47"71"-47,47-46 16,0-1-16,0 0 15,0 23-15,0-23 16,0 24-16,0-24 16,0-24-16,0 1 15,-23-1-15,23 1 125,0-1-109,0 1 15,0 23-31,0 0 31,0-24-31,0 1 32,0 0-17</inkml:trace>
  <inkml:trace contextRef="#ctx0" brushRef="#br0" timeOffset="1671.58">5174 2822 0,'0'23'47,"0"213"-47,0-48 16,0 0-16,0-47 15,0 24-15,0-48 16,0-46-16,0 23 16,0-47-1,0 0-15,0-24 16,0 1-1,0-1 17</inkml:trace>
  <inkml:trace contextRef="#ctx0" brushRef="#br0" timeOffset="3151.22">5174 2704 0,'0'-23'63,"71"23"-63,46 0 15,48 0-15,-1 23 16,-22-23-16,-48 24 16,-24-24-16,-23 0 15,-23 0-15,23 0 16,23 0-16,-46 0 16,-24-24-16,23 24 15,1 0-15,-24-23 16,23 23-1,1 47 126,-24 117-141,0-46 16,23 47-16,1-1 15,-24-23-15,47-23 16,-23-47-16,-24 46 16,0-46-16,0-48 15,0 24 1,23-23-1,-23-1 17,0 24-17,0 0 1,0-23-16,0-1 16,0 1-16,0-1 15,0 1 1,-118-1 109,48-23-110,-48 0-15,24 0 16,-47 0-16,24 0 16,-48 0-16,71 0 15,47 0-15,-24 0 16,24 0-16,-23 0 16,46 0-16,1 0 15,-1 0 1,1 0-16,-1 0 15,1 0-15,-1 0 16,1 0 15,-25 0-15,25 0 0</inkml:trace>
  <inkml:trace contextRef="#ctx0" brushRef="#br0" timeOffset="11199.19">753 6608 0,'0'24'62,"0"23"-62,0 0 16,0-24 0,0 1-16,0 23 15,0-23-15,0 46 16,0-46-16,0 23 15,23-24-15,-23 48 16,0-48 0,0 24-16,0-23 15,0 23-15,0 0 16,47-24-16,-47 1 16,0-1-16,0 1 15</inkml:trace>
  <inkml:trace contextRef="#ctx0" brushRef="#br0" timeOffset="12539.09">800 6561 0,'47'0'62,"47"0"-62,-24 0 16,1 0-16,23 0 15,0 0-15,-70 0 16,46 0-16,-46 0 16,23 0-16,-24 0 31,1 0-31,-1 0 15,1 0-15,23 0 16,0 0 0,-47-23-16,23 23 15,-23 23 126,24 48-125,-24-1-16,0-23 15,0 1-15,23 22 16,-23-46-16,0 46 15,0-46 1,0-1-16,0 1 16,0-1-16,0 1 15,0 23 1,0 0 0,0-24 15,0 1 16,0-1-47,0 1 15,0-1 1,0 1 0,0-1 46,-23-23-46,-48 0-1,24 24-15,0-24 16,-47 0-16,24 0 16,-48 0-16,24 0 15,23 0-15,48 0 16,-48 0-16,1 0 15,46 0-15,-23 0 16,24 0 0,-1 0-16,1 0 15,-1 0 126</inkml:trace>
  <inkml:trace contextRef="#ctx0" brushRef="#br0" timeOffset="14806.75">1364 7196 0,'0'-23'16</inkml:trace>
  <inkml:trace contextRef="#ctx0" brushRef="#br0" timeOffset="14975.92">1552 7149 0,'24'0'0,"46"0"16,-46 0-16,23-23 16,-24 23-16,1-24 15,46 24-15,1 0 16,0 0-16,23 0 15,-47 0-15,23 0 16</inkml:trace>
  <inkml:trace contextRef="#ctx0" brushRef="#br0" timeOffset="15118.66">2328 7102 0,'24'0'0,"23"0"15,0 0 1,-24 0-16,1-23 15,23-1 1,0 24-16,-23 0 16,-1 0-16</inkml:trace>
  <inkml:trace contextRef="#ctx0" brushRef="#br0" timeOffset="15264.08">2822 7055 0,'0'0'0,"24"0"16,23 0-16,-24 0 15,24-23 1,-23 23-16,23-24 16,0 24-16,0-23 15,-24-1-15</inkml:trace>
  <inkml:trace contextRef="#ctx0" brushRef="#br0" timeOffset="15383.97">3199 6961 0,'47'0'16,"-24"0"15</inkml:trace>
  <inkml:trace contextRef="#ctx0" brushRef="#br0" timeOffset="43342.24">10442 10607 0,'71'-24'47,"23"24"-32,23 0-15,-22 0 16,22 0-16,71 0 15,0 0-15,1 0 16,-1 0-16,47 0 16,-118 0-16,1 0 15,-47 0-15,23 0 16,-47 0 0,0 0-16,-24 0 15,24 0-15,0 0 16,0 0-16,24 0 15,0 0-15,-1 0 16,1 0-16,23 0 16,-24 0-16,1 0 15,-24 0-15,0 0 16,23 0-16,-23 0 16,24 0-16,0 0 15,23 0-15,23 0 16,24 0-16,24 0 15,-94 0-15,-1 0 16,24 0-16,-23 0 16,-24 0-16,-24 0 15,24 0-15,-23 0 16,-1 0-16,1 0 16,-1 0-16</inkml:trace>
  <inkml:trace contextRef="#ctx0" brushRef="#br0" timeOffset="47966.58">22484 10701 0,'23'0'47,"95"0"-32,46 0-15,-69 0 16,46 0-16,0 0 16,47 0-1,-47 0-15,-23 0 16,-24 0-16,-47 0 16,0 0-16,-24 0 15,1 0-15,23 0 16,-24 0-16,1 0 15,46 0-15,1 0 16,-24-24-16,24 24 16,-1 0-16,-46 0 15,23 0-15,-24 0 16,1 0 0,23 0-16,-24 0 15,1 0 1,23 0 62,-24 0-78,1 0 31,-1 0 0,1-23 1,-1-1-17,-23 1-15,47-25 16,-47 25-16,24-1 16,-24 1-16,23-24 15,-23 23-15,0-23 16,0 24-1,0-24-15,0 0 16,0 0-16,0 23 16,0-23-16,0-23 15,0 23-15,0-24 16,0 47-16,0-23 16,0 24-16,0-1 31,-23 1 219,-118 23-235,47 0-15,-71 0 16,48 0-16,-1 0 16,24 0-16,23 0 15,24 0-15,-47 0 16,0-24-16,24 1 16,-1 23-16,0-24 15,24 24-15,-70-23 16,70 23-16,-47-24 15,23 24-15,-23 0 16,-23-23-16,46 23 16,0 0-16,1 0 15,-1 0 1,1 0-16,23 0 16,0 0-16,23 0 15,1 0-15,-1 0 16,1 0-16,-1 0 31,1 0 0,-1 0 63,1 23-47,23 165-16,0-117-31,0 0 0,0-1 16,0-23-1,0 24-15,0-24 16,0 0-16,0-24 16,0 24-16,0-23 15,0 23 1,0-24-16,0 24 16,0-23-1,0-1 1,0 1-1,0 0 1,0-1 0,0 1-1,0-1-15,0 1 32,0-1-1,23-23 16,71 47-32,-47 0-15,-23-47 16,70 24 0,-24-1-16,-46-23 15,-1 0 1,1 0-16</inkml:trace>
  <inkml:trace contextRef="#ctx0" brushRef="#br0" timeOffset="57312.36">1905 10113 0,'0'23'47,"-47"71"-31,23-47-16,24 47 15,0-23-15,0 23 16,0-23-16,0-24 15,0-24-15,0 1 16,0-48 62</inkml:trace>
  <inkml:trace contextRef="#ctx0" brushRef="#br0" timeOffset="58269.43">1881 9877 0,'-23'0'16,"-1"-23"-16,1 23 0,-1 0 15,1 0 1,-24 0-16,23 23 31,-23 24-15,24 24-16,-24-24 15,23 71-15,1-48 16,-1 48-16,1-48 16,23 24-16,-24 1 15,24-25-15,0-46 16,0-1-16,0 1 16,0 23-1,0-24 1,0 24-1,0 0 1,47 0 0,0 0-1,-23-47 1,-24 24 0,47-1-16,-24-23 15,1 0-15,-1 0 16,24 0-16,0 0 15,-23 0 1,23 0-16,-24 0 16,25-47-16,-25 24 15,1-24-15,-1 23 16,24-23-16,-23 0 16,-1-23-16,1 23 15,-1 0-15,1 0 16,-24-24-16,0 0 15,0 1-15,0 23 16,0-24-16,0 1 16,0-1-1,-24 24-15,24-23 16,-23-25-16,-48 48 16,71 0-16,-23 47 15,-1-47 1,1 47 31</inkml:trace>
  <inkml:trace contextRef="#ctx0" brushRef="#br0" timeOffset="61989.28">9431 10912 0,'23'0'16,"48"0"-1,0 0 1,23 0-16,0 0 16,47 0-16,-47 0 15,-24-23-15,-46 23 16,-1 0-16,1 0 16,0 0 109,-24 70-110,0 48-15,0 23 16,0-47-16,0 24 15,0-1-15,0-23 16,0-23-16,0-48 16,0 1-16,23-1 15,-23 24 48,-47 1-48,47-25 1,-71 1-16,48-24 16,-24 0-16,0 0 15,0 0-15,-24 0 16,1 0-16,-71 0 31,94 0-31,23 0 16,-47 0-16,48 0 15,-1 0-15,1 0 16,-1 0 15,24-24 16,0 1-47,0-1 16,0 0-16,0-23 15,0 0 1,0 24-16,0-48 16,0 1-16,0 23 15,0-24-15,0 24 16,0 24-16,0-1 16,0-23-16,0 24 15,0-1-15,0 1 16,-23-25-1,23 25 32,0-24 31,0-24-78,0 1 16,0 23-16,0 23 16</inkml:trace>
  <inkml:trace contextRef="#ctx0" brushRef="#br0" timeOffset="62486.95">9525 11194 0,'0'48'16,"0"46"-1,0 47-15,0 23 16,24 1-16,23 0 15,-47-71-15,23 0 16,1 0-16</inkml:trace>
  <inkml:trace contextRef="#ctx0" brushRef="#br0" timeOffset="63478.21">9643 11242 0,'47'0'47,"188"0"-47,24 0 16,-24 0-1,23 0-15,-46 0 16,-47 0-16,-71 0 15,-71 0-15,-23 47 141,0-24-141,0 48 16,0-1-16,0 24 15,0-23-15,0 23 16,0-47-16,0 23 16,0-22-16,0-1 15,0 23-15,-23-70 16,23 47-16,0-23 15,0-1-15,-24 24 16,1-23 0,-1-1-16,1 1 31,-1-24-31,1 0 16,-48 0-16,24 0 15,0 0-15,-47 0 16,0 0-16,0 0 15,0 0-15,0 0 16,23 0-16,24 0 16,-23 0-16,22 0 15,25 0-15,-1 0 16,1 0-16,-1 0 16,1 0-16,-1 0 15,1 0 1,-1 23-1,-23-23 32,0 0-47,24 0 16,-1 24-16,-23-24 31,24 0-31,23 23 16</inkml:trace>
  <inkml:trace contextRef="#ctx0" brushRef="#br0" timeOffset="63917.27">9948 11547 0,'0'24'31,"0"117"-31,0-71 16,0 25-16,0-1 15,0 23-15,0 48 16,0-48-16,0 48 16,47 0-1,-47-95-15,0-46 16,0 46-16,0-46 15,0-48 64</inkml:trace>
  <inkml:trace contextRef="#ctx0" brushRef="#br0" timeOffset="64774.41">9972 11406 0,'94'0'0,"-24"0"16,48 0-16,70 24 16,94 70-16,24-24 15,0-23-15,-47-23 16,-24 46-16,-71-70 16,-117 0-16,1 0 15,-48 94 126,-24 48-126,0-48 1,24 0-16,-23 23 16,-24-46-16,47-1 15,0 25-15,-24-48 16,24 0-16,0 23 16,-23-46-16,-1 46 15,1 1-15,23-24 16,-71 23-16,48-46 15,-1 23 1,-23-24-16,-23-23 16,23 0-16,0 0 15,-24 0-15,-23 0 16,0 0-16,0 0 16,-24 0-16,24-47 15,0 24-15,24-1 16,70 1-1,-24 23 1,-23-24 0,23 24-1</inkml:trace>
  <inkml:trace contextRef="#ctx0" brushRef="#br0" timeOffset="65229">10630 11735 0,'0'24'0,"0"70"16,0 0-16,0-23 15,0-24-15,0 23 16,0 1-16,0-48 15,24 48-15,-24-48 16,0 48-16,0-1 16,23 48-16,1-47 15,-24-24 1,47 0-16,-47-24 16,0 24-16,0-23 15</inkml:trace>
  <inkml:trace contextRef="#ctx0" brushRef="#br0" timeOffset="66174">10795 11806 0,'118'47'47,"164"24"-31,-94-48-16,47 24 15,-117-23-15,93 23 16,-140-47-16,23 47 16,-70-24 93,-24 24-93,0 24-16,0-24 15,0 47-15,0 0 16,47 118-16,-47-95 15,0-23-15,47 47 16,-47-70-16,0 23 16,0-23-16,0-48 15,0 24-15,0-23 16,0 23 0,0-24-1,-24-23 1,24 24-1,-47-1 17,-23-23-17,-1 0 1,-23 0-16,-24 0 16,-46 0-16,117 0 15,-71 0-15,-47 0 16,24 0-16,47-47 15,47 0-15,0 47 16,24-23 0,-1-1-1,1 1 1,23-24 15,0 23-15,0 1-1,0-1-15,0 1 16,0-24 0,0 23-16,0-23 31,0 23-31,0 1 16,0-1-16</inkml:trace>
  <inkml:trace contextRef="#ctx0" brushRef="#br0" timeOffset="66686.69">11171 12559 0,'0'70'31,"0"165"-31,0-47 16,0 48-16,24-25 16,-24-117-16,23 95 15,1-95-15,-24-24 16,0-46-16,0-1 15,23 1-15</inkml:trace>
  <inkml:trace contextRef="#ctx0" brushRef="#br0" timeOffset="67518.64">11218 12606 0,'24'-24'16,"23"24"-16,118 24 15,-95-24-15,189 47 16,-71 47-16,-23-94 16,-1 23-16,-70-23 15,-23 0-15,-24 0 47,-47 47 78,0 118-125,0-24 16,0-23-16,0 70 15,0-71-15,0 24 16,0-46-16,0-1 16,0-24-16,0-46 15,0 23-15,0-24 94,-47-23-78,-71 0-16,24 0 15,-47 0-15,-47 0 16,70 0-16,-70 0 31,141 0-31,24 0 0,-1 0 16,1 0-1,-1 0 1,1 0-16,-1-23 16,0 23-1</inkml:trace>
  <inkml:trace contextRef="#ctx0" brushRef="#br0" timeOffset="68534.97">11665 13570 0,'47'0'47,"47"0"-31,0 0-16,95 0 15,-48 0-15,23 0 16,1-24-16,-95 1 16,-46 23-1,23 47 79,-23 47-78,-24 0-16,0 0 15,23 71-15,-23-71 16,0 0-16,0-24 15,0 72-15,0-95 16,0 47 0,0 0-16,0-24 15,0-23-15,0 0 16,0-23-16,0 23 16,-23-47 46,-25 0-46,-22 0-16,-48 0 15,-23-47-15,24 23 16,-1 1-16,0-24 16,48 0-16,-24-24 15,70 24 1,-23 24-16,24-24 15,23 23 1,0-23 0,0 24-16,0-25 15,-24 1 1,24-23 0,0 23 15,0 23-31,-23-23 15,23 24-15,0-48 16,0 48 0,0-24-16,0 23 15</inkml:trace>
  <inkml:trace contextRef="#ctx0" brushRef="#br0" timeOffset="69269.67">13429 13993 0,'0'-47'0,"0"24"16,0-1-1,0 1-15,0-24 16,0 23-16,-23 1 16,-24-119-16,-1 72 15,-22-48-15,-1 24 16,-23-47-16,24 0 16,23-47-1,0 47-15,23 94 16,24 0-16,-23 23 15,-24-46-15,47 46 16,-47-47-16,0 24 16,23-23-16,0 70 15,1-71-15,-1 48 16,24-48-16,-23 24 16,-1 0-16,24 0 15,-47 24-15,47-24 16,-23 23-16,-24-46 15,23 46-15,24-23 32,-47 23-1,47 1-31,-23 23 16,23-24 15</inkml:trace>
  <inkml:trace contextRef="#ctx0" brushRef="#br0" timeOffset="86941.35">26694 2822 0,'47'0'79,"-47"23"-79,23-23 15,-23 24-15,47 70 16,0-70-1,-47-1 1,47 1 156,47-48-172,-47 1 16,24-25-16,23 25 15,47-71-15,-47 23 16,71 24-16,-24-23 15,-47 23-15,-47 23 16,0 24-16</inkml:trace>
  <inkml:trace contextRef="#ctx0" brushRef="#br0" timeOffset="108101.01">30315 9972 0,'0'-24'125,"24"24"-109,-1 0-16,1 0 16,-1 0-1,24 0 1,-23 0 0,0 0-1,-1 0 16,1 0-31,-1 0 16,1 0-16,-1 0 16,1 0-16,-1 0 15,1 0 1,-1 0-16,1 0 31,23 0-15,-24 0 46,24 0-30,-23 0 30,23 0 16,-24 0 94,-23-24-172,24-23 16,-24 0-16,0 0 15,0 24-15,0-24 16,0 0-16,0 23 16,0 1-1,0-1 1,-24 1 249,1-1-249,-1 24-16,1 0 16,-24-23-16,23 23 15,1 0-15,-24 0 16,23 0 0,-23 0-16,24 0 15,-24 0-15,23 0 16,1 0-1,-1 0-15,1 0 16,-1 0-16,0 0 16,1 0-1,23-24 1,-24 24-16,1 0 16,-1 0-1,1 0-15,-1 0 16,1 0-1,-1 0 17,-23 24 124,47-1-156,0 1 16,0-1-16,0 1 15,0-1-15,0 1 16,0 23-16,0-24 15,0 1 1,0-1 0,0 1-16,0-1 15,0 1 17,0-1-32,0 1 15,0-1 110,0 1-109,0 0 15</inkml:trace>
</inkml:ink>
</file>

<file path=ppt/ink/ink6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6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7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27T08:53:56.492"/>
    </inkml:context>
    <inkml:brush xml:id="br0">
      <inkml:brushProperty name="width" value="0.05292" units="cm"/>
      <inkml:brushProperty name="height" value="0.05292" units="cm"/>
      <inkml:brushProperty name="color" value="#FF0000"/>
    </inkml:brush>
  </inkml:definitions>
  <inkml:trace contextRef="#ctx0" brushRef="#br0">20485 13876 0,'47'0'32,"94"0"-17,-71 0-15,24 0 16,-47 0-16,0 0 16,1 0-16,-25 0 15,-23-24-15,47 24 16,-23 0-1,23 0-15,-47-23 16,23 23-16,24 0 31,-23 0 1</inkml:trace>
  <inkml:trace contextRef="#ctx0" brushRef="#br0" timeOffset="625.91">20979 13899 0,'-24'47'31,"24"-23"-16,0 23-15,0 0 16,0-24-16,0 1 16,0-1-1,0 1-15,0-1 16,0 1-16,0-1 16,0 1-1,0-1-15,0 1 47,0-1-31,0 24-1,0-23 17,0 23-1</inkml:trace>
  <inkml:trace contextRef="#ctx0" brushRef="#br0" timeOffset="7511.42">6421 4374 0</inkml:trace>
  <inkml:trace contextRef="#ctx0" brushRef="#br0" timeOffset="7672.49">6421 4351 0,'23'0'16,"1"0"0,23-24-16,0 24 15,23 0-15,1 0 16,-1 0-16</inkml:trace>
  <inkml:trace contextRef="#ctx0" brushRef="#br0" timeOffset="7976.75">6985 4327 0,'24'0'16,"-1"0"-16,1-23 15,-1 23-15,1 0 16,-1 0-16,1-24 16,23 24-16,0 0 15,-24 0-15,24 0 16,-23 0-16,-1 0 15,1 0 1,-1 0-16,1 0 16,23 0-1,-24 0 1,1 0-16,23 0 16,24 0-16,-24 0 15,-24 0 1,1 0-16,23 0 15</inkml:trace>
  <inkml:trace contextRef="#ctx0" brushRef="#br0" timeOffset="8271.43">8490 4304 0,'24'0'15,"-1"0"-15,1 0 16,-1 0-16,1 0 16,23 0-1</inkml:trace>
  <inkml:trace contextRef="#ctx0" brushRef="#br0" timeOffset="8433.07">8796 4304 0,'23'0'0,"1"0"16,-1 0-16,1 0 16,0 0-1,-1 0-15,24 0 16,-23 0 0</inkml:trace>
  <inkml:trace contextRef="#ctx0" brushRef="#br0" timeOffset="8592.99">9102 4304 0,'23'0'16,"1"0"-16,-1 0 15,1 0 1,23 0-16,-24 0 31,24 0-31,-23 0 16</inkml:trace>
  <inkml:trace contextRef="#ctx0" brushRef="#br0" timeOffset="8751.6">9454 4304 0,'24'0'16,"-1"0"0,1 0-1,0 0-15,-1 0 16,1 0-16,-1 0 15,1 0-15,-1 0 16,24 0 0</inkml:trace>
  <inkml:trace contextRef="#ctx0" brushRef="#br0" timeOffset="9759.6">4986 5432 0</inkml:trace>
  <inkml:trace contextRef="#ctx0" brushRef="#br0" timeOffset="9921.2">5127 5432 0,'24'0'15,"23"0"1,-24 0-16,1 0 16,23 0-1,23 0-15,1 0 16,-24 0-16</inkml:trace>
  <inkml:trace contextRef="#ctx0" brushRef="#br0" timeOffset="10098.94">5621 5432 0,'23'0'47,"1"0"0,-1 0-31,25 0-16</inkml:trace>
  <inkml:trace contextRef="#ctx0" brushRef="#br0" timeOffset="11072.62">6044 5033 0,'0'47'47,"0"70"-31,0-93-1,0 46-15,0-23 16,0 0-16,0-23 15,0 23-15,0-24 16,0 25-16,0-25 16,0 1-1,0-1-15,0 1 16,0 23 15,0-24-15,0 24-1,-23-47-15</inkml:trace>
  <inkml:trace contextRef="#ctx0" brushRef="#br0" timeOffset="12584.53">6044 4962 0,'71'0'78,"-1"0"-78,1 0 16,23 0-16,0 0 15,0 0-15,0 0 16,0 0-16,-23 0 16,-48 0-16,24 0 15,0 0-15,0 0 16,1 0-1,-25 0-15,1 0 16,23 0-16,-24 0 16,24 0 46,-47 47 110,0 0-172,0 24 16,0-1-16,0 1 15,0-48-15,0 48 16,0-24-16,0-24 16,0 1-16,0-1 15,0 1-15,0 0 16,0-1-1,0 1 1,0-1 0,0 1-1,0-1-15,24 1 16,-24-1 15,-24-23 79,-23 24-95,24-1-15,-71-23 16,-24 0-16,24 0 15,0 0-15,23 0 16,1 0-16,-24 0 16,23 0-16,48 0 15,-25 0-15,25 0 16,-24 0 15,23 0-15,-23 0-1,24 0-15</inkml:trace>
  <inkml:trace contextRef="#ctx0" brushRef="#br0" timeOffset="13456.28">7103 5244 0,'23'0'0,"-23"-23"16,24-1-16,23 1 15,47-48-15,0 24 16,-24 0-16,95-47 16,-47 71-16,-24-25 15,188 1-15,165-23 16,141 46-16,-94-46 15,-24 46-15,-23 24 16,70 0-16,-70 0 16,-165 0-16,-94 0 15,-70 0-15,-24 0 16,0 0-16,-70 24 16,23-24-16,47 23 15,-47 1 1,23-1-16,1 1 0,-48-24 15,48 47 1,-47-47-16,23 23 16,-47 1-1,47-1-15,-24 1 16</inkml:trace>
  <inkml:trace contextRef="#ctx0" brushRef="#br0" timeOffset="13984.55">12818 4703 0,'188'141'15,"-118"-93"-15,-23-1 16,0-24-16,0 24 31,-23-23-31,-1-1 0,-23 1 110,-23-1-95,-1 1 1,-23-1-1,24 1-15</inkml:trace>
  <inkml:trace contextRef="#ctx0" brushRef="#br0" timeOffset="15976.76">15405 4986 0,'23'-47'16,"1"23"-1,23-23-15,0 23 16,23-23 0,24-23-16,24 70 0,23-71 15,24 48 1,-1-24-16,-23 0 15,-46 23-15,-1 24 16,23-23-16,165-1 16,48 24-16,-48 0 15,24 0-15,-48 0 16,119 0-16,-72 0 16,-46 0-16,-24 47 15,-141-23-15,0-1 16,24 1-16,-24-24 15,0 23-15,0-23 16,24 24-16,-1-1 16,25-23-16,-25 24 15,1 46-15,-95-46 16,24-24-16,-23 0 31,46 47-31,1-47 16,-24 47-1,47 0-15,-70-47 16,-1 0-16,24 0 109</inkml:trace>
  <inkml:trace contextRef="#ctx0" brushRef="#br0" timeOffset="16863.59">22884 5738 0</inkml:trace>
  <inkml:trace contextRef="#ctx0" brushRef="#br0" timeOffset="17182.82">22860 5574 0,'24'0'16,"23"0"-1,23 0 1,48 0-16,-1 0 16,71 0-16</inkml:trace>
  <inkml:trace contextRef="#ctx0" brushRef="#br0" timeOffset="17360.96">23707 5574 0,'23'0'0,"1"0"16,-1 0-1,1 0-15,-1 0 16,1 0-16,-1 23 15,1 1-15</inkml:trace>
  <inkml:trace contextRef="#ctx0" brushRef="#br0" timeOffset="17520.07">23942 5785 0,'0'24'15,"0"-1"-15,0 1 16,0 23-16,-71-24 15,-23 48-15,-70-24 16,-48 23-16,-47-46 16,-23 0-16,70 23 15</inkml:trace>
  <inkml:trace contextRef="#ctx0" brushRef="#br0" timeOffset="17670.68">21990 6209 0,'-47'0'0,"0"0"15,-24 0-15,24 0 16,-23 0-16,-48 0 16,-47 0-16,-117 70 15,47-70-15,-94 24 16,94 23-16,-24 0 16</inkml:trace>
  <inkml:trace contextRef="#ctx0" brushRef="#br0" timeOffset="17976.41">19591 6444 0,'-24'0'16,"-46"0"-16,-48 0 15,1 0-15,-71 0 16,23 23-16,47 1 16,24-24-16,24 23 15,-1 24-15,48-47 16,-48 24-16,48-24 15,23 23 32,0 24 0,47 24-31,0-24-16,0-23 15</inkml:trace>
  <inkml:trace contextRef="#ctx0" brushRef="#br0" timeOffset="18127.53">19191 6867 0,'0'0'0,"24"0"15,70 0-15,0-47 16,-47 47-16,47 0 15,23-23-15,-46 23 16,47-24-16,-24 24 16</inkml:trace>
  <inkml:trace contextRef="#ctx0" brushRef="#br0" timeOffset="18286.82">20296 6749 0,'24'-23'16,"23"23"-1,24 0-15,-48 0 16,95-24-16,-24 24 16,23 0-16,48 0 15,23 0-15,0 0 16,-23 0-16</inkml:trace>
  <inkml:trace contextRef="#ctx0" brushRef="#br0" timeOffset="18431.79">22178 6749 0,'0'0'0,"94"0"16,-23 24-16,-1-24 15,1 24-15,-48-24 16,24 0-16,-23 23 16,-1 1-16</inkml:trace>
  <inkml:trace contextRef="#ctx0" brushRef="#br0" timeOffset="18602.43">22742 6985 0,'0'23'32,"0"48"-17,0-1-15,-70-23 16,-165 71-16,23-48 15</inkml:trace>
  <inkml:trace contextRef="#ctx0" brushRef="#br0" timeOffset="18791.59">20367 7643 0,'0'0'0,"-94"0"16,47 24-16,-24-24 0,-46 23 15,23-23-15,-71 47 16,24-23-16,-47-1 16,0 1-16,-48 23 15,25-24-15,-48 1 16,0-1-16</inkml:trace>
  <inkml:trace contextRef="#ctx0" brushRef="#br0" timeOffset="18952.72">17827 8019 0,'0'71'79,"24"47"-79,164 23 15,23-71-15</inkml:trace>
  <inkml:trace contextRef="#ctx0" brushRef="#br0" timeOffset="19119.18">19685 8466 0,'0'0'0,"71"0"15,-24 0-15,-24-23 0,48-1 16,-1 24-16,24-47 15,24 47-15,-24 0 16,71-23-16</inkml:trace>
  <inkml:trace contextRef="#ctx0" brushRef="#br0" timeOffset="19287.36">21214 8231 0,'0'0'0,"117"0"15,-70 0-15,24 0 16,23 0 0,-23 0-16,-1 0 15,-23 0-15,0 0 16,0 0-16</inkml:trace>
  <inkml:trace contextRef="#ctx0" brushRef="#br0" timeOffset="19448.98">21966 8231 0,'24'0'16</inkml:trace>
  <inkml:trace contextRef="#ctx0" brushRef="#br0" timeOffset="20297.57">20344 7902 0,'0'23'31,"23"48"-31,-23-48 16,24 25-16,-24-25 15,0 48-15,0-24 16,0 23-16,0 1 16,23-1-16,-23-46 15,24 23-15,-24-24 16</inkml:trace>
  <inkml:trace contextRef="#ctx0" brushRef="#br0" timeOffset="21064.88">20367 7596 0,'47'0'0,"71"0"16,70 0-1,71 0-15,-95 0 0,48 24 16,-48-1-1,1 1-15,-118-24 16,-23 0-16,-1 23 109,-23 1-93,0 23 0,0 0-16,24 47 15,-24-24-15,0 25 16,0-25-16,0-46 16,0 46-16,0 1 15,0-48-15,0 24 16,0-23-16,0-1 15,0 1 32,-24 23-31,-23-24 0,-23 24-16,-48-23 15,47-24-15,-70 0 16,-23 0-16,-24 0 15,70 0-15,-94 0 16,-23 0-16,47-24 16,117 24-16,24 0 15,24 0-15</inkml:trace>
  <inkml:trace contextRef="#ctx0" brushRef="#br0" timeOffset="21952.9">21614 8161 0,'70'-24'15,"48"-23"-15,-24 0 16,23 0-16,24 0 16,-94 23-16,71-23 15,-47 0-15,70 24 16,47-1-16,-23 1 15,46 23-15,24 0 16,71 0-16,23 0 16,1 0-16,-142 0 15,-71 47-15,-46-47 16,-48 0-16,24 0 31,24 23-31,23 1 16,-47-1-16,47 1 15,-23-1-15,-1 1 16,-70-1-16,47 1 16,-23-1-1,46 1-15,-46 23 16,-1-47-16,119 94 16,-72-70-16,24 46 15,-23-70-15,-1 24 16,-23-24-1,-23 0-15,46 0 16,1 0-16,47 0 16,-1 0-16,24 0 15,-70 0-15,-48 0 78,1 23 16</inkml:trace>
</inkml:ink>
</file>

<file path=ppt/ink/ink7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7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A741581-C4A6-43B7-A212-170C6B70A2D3}"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1378895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741581-C4A6-43B7-A212-170C6B70A2D3}"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323537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741581-C4A6-43B7-A212-170C6B70A2D3}"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240820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741581-C4A6-43B7-A212-170C6B70A2D3}"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4217395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A741581-C4A6-43B7-A212-170C6B70A2D3}"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1044269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741581-C4A6-43B7-A212-170C6B70A2D3}" type="datetimeFigureOut">
              <a:rPr lang="en-US" smtClean="0"/>
              <a:t>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1177938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741581-C4A6-43B7-A212-170C6B70A2D3}" type="datetimeFigureOut">
              <a:rPr lang="en-US" smtClean="0"/>
              <a:t>2/13/2020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72377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741581-C4A6-43B7-A212-170C6B70A2D3}" type="datetimeFigureOut">
              <a:rPr lang="en-US" smtClean="0"/>
              <a:t>2/13/2020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227087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741581-C4A6-43B7-A212-170C6B70A2D3}" type="datetimeFigureOut">
              <a:rPr lang="en-US" smtClean="0"/>
              <a:t>2/13/2020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470718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A741581-C4A6-43B7-A212-170C6B70A2D3}" type="datetimeFigureOut">
              <a:rPr lang="en-US" smtClean="0"/>
              <a:t>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781496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A741581-C4A6-43B7-A212-170C6B70A2D3}" type="datetimeFigureOut">
              <a:rPr lang="en-US" smtClean="0"/>
              <a:t>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846353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741581-C4A6-43B7-A212-170C6B70A2D3}" type="datetimeFigureOut">
              <a:rPr lang="en-US" smtClean="0"/>
              <a:t>2/13/2020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78C1A-3B63-442D-B98F-F162A1F3FBFA}" type="slidenum">
              <a:rPr lang="en-US" smtClean="0"/>
              <a:t>‹#›</a:t>
            </a:fld>
            <a:endParaRPr lang="en-US"/>
          </a:p>
        </p:txBody>
      </p:sp>
    </p:spTree>
    <p:extLst>
      <p:ext uri="{BB962C8B-B14F-4D97-AF65-F5344CB8AC3E}">
        <p14:creationId xmlns:p14="http://schemas.microsoft.com/office/powerpoint/2010/main" val="2463368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17.xml"/><Relationship Id="rId12" Type="http://schemas.microsoft.com/office/2007/relationships/hdphoto" Target="../media/hdphoto2.wdp"/><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8.png"/><Relationship Id="rId10" Type="http://schemas.microsoft.com/office/2007/relationships/hdphoto" Target="../media/hdphoto1.wdp"/><Relationship Id="rId4" Type="http://schemas.openxmlformats.org/officeDocument/2006/relationships/customXml" Target="../ink/ink16.xml"/><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19.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18.xml"/><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21.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20.xm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23.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22.xml"/><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25.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24.xml"/><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27.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26.xml"/><Relationship Id="rId9" Type="http://schemas.openxmlformats.org/officeDocument/2006/relationships/hyperlink" Target="http://setosa.io/ev/image-kernels/"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29.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11" Type="http://schemas.microsoft.com/office/2007/relationships/hdphoto" Target="../media/hdphoto3.wdp"/><Relationship Id="rId10" Type="http://schemas.openxmlformats.org/officeDocument/2006/relationships/image" Target="../media/image13.png"/><Relationship Id="rId4" Type="http://schemas.openxmlformats.org/officeDocument/2006/relationships/customXml" Target="../ink/ink28.xml"/><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9.emf"/><Relationship Id="rId4" Type="http://schemas.openxmlformats.org/officeDocument/2006/relationships/customXml" Target="../ink/ink30.xml"/></Relationships>
</file>

<file path=ppt/slides/_rels/slide18.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32.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60.emf"/><Relationship Id="rId10" Type="http://schemas.openxmlformats.org/officeDocument/2006/relationships/customXml" Target="../ink/ink33.xml"/><Relationship Id="rId4" Type="http://schemas.openxmlformats.org/officeDocument/2006/relationships/customXml" Target="../ink/ink31.xml"/><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35.xml"/><Relationship Id="rId12" Type="http://schemas.openxmlformats.org/officeDocument/2006/relationships/image" Target="../media/image63.emf"/><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customXml" Target="../ink/ink36.xml"/><Relationship Id="rId10" Type="http://schemas.openxmlformats.org/officeDocument/2006/relationships/image" Target="../media/image16.JPG"/><Relationship Id="rId4" Type="http://schemas.openxmlformats.org/officeDocument/2006/relationships/customXml" Target="../ink/ink34.xml"/><Relationship Id="rId9" Type="http://schemas.openxmlformats.org/officeDocument/2006/relationships/image" Target="../media/image15.jpg"/></Relationships>
</file>

<file path=ppt/slides/_rels/slide2.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2.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customXml" Target="../ink/ink39.xml"/><Relationship Id="rId3" Type="http://schemas.openxmlformats.org/officeDocument/2006/relationships/hyperlink" Target="https://www.youtube.com/fahadhussaintutorial" TargetMode="External"/><Relationship Id="rId7" Type="http://schemas.openxmlformats.org/officeDocument/2006/relationships/customXml" Target="../ink/ink38.xml"/><Relationship Id="rId12" Type="http://schemas.openxmlformats.org/officeDocument/2006/relationships/image" Target="../media/image18.PNG"/><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11" Type="http://schemas.microsoft.com/office/2007/relationships/hdphoto" Target="../media/hdphoto3.wdp"/><Relationship Id="rId10" Type="http://schemas.openxmlformats.org/officeDocument/2006/relationships/image" Target="../media/image17.png"/><Relationship Id="rId4" Type="http://schemas.openxmlformats.org/officeDocument/2006/relationships/customXml" Target="../ink/ink37.xml"/><Relationship Id="rId9" Type="http://schemas.openxmlformats.org/officeDocument/2006/relationships/image" Target="../media/image12.PNG"/><Relationship Id="rId14" Type="http://schemas.openxmlformats.org/officeDocument/2006/relationships/image" Target="../media/image66.emf"/></Relationships>
</file>

<file path=ppt/slides/_rels/slide21.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41.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68.emf"/><Relationship Id="rId10" Type="http://schemas.openxmlformats.org/officeDocument/2006/relationships/customXml" Target="../ink/ink42.xml"/><Relationship Id="rId4" Type="http://schemas.openxmlformats.org/officeDocument/2006/relationships/customXml" Target="../ink/ink40.xml"/><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20.PNG"/><Relationship Id="rId3" Type="http://schemas.openxmlformats.org/officeDocument/2006/relationships/hyperlink" Target="https://www.youtube.com/fahadhussaintutorial" TargetMode="External"/><Relationship Id="rId7" Type="http://schemas.openxmlformats.org/officeDocument/2006/relationships/customXml" Target="../ink/ink44.xml"/><Relationship Id="rId12" Type="http://schemas.openxmlformats.org/officeDocument/2006/relationships/image" Target="../media/image18.PNG"/><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11" Type="http://schemas.microsoft.com/office/2007/relationships/hdphoto" Target="../media/hdphoto3.wdp"/><Relationship Id="rId10" Type="http://schemas.openxmlformats.org/officeDocument/2006/relationships/image" Target="../media/image17.png"/><Relationship Id="rId4" Type="http://schemas.openxmlformats.org/officeDocument/2006/relationships/customXml" Target="../ink/ink43.xml"/><Relationship Id="rId9" Type="http://schemas.openxmlformats.org/officeDocument/2006/relationships/image" Target="../media/image12.PNG"/></Relationships>
</file>

<file path=ppt/slides/_rels/slide23.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46.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71.emf"/><Relationship Id="rId10" Type="http://schemas.openxmlformats.org/officeDocument/2006/relationships/customXml" Target="../ink/ink47.xml"/><Relationship Id="rId4" Type="http://schemas.openxmlformats.org/officeDocument/2006/relationships/customXml" Target="../ink/ink45.xml"/><Relationship Id="rId9"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20.PNG"/><Relationship Id="rId3" Type="http://schemas.openxmlformats.org/officeDocument/2006/relationships/hyperlink" Target="https://www.youtube.com/fahadhussaintutorial" TargetMode="External"/><Relationship Id="rId7" Type="http://schemas.openxmlformats.org/officeDocument/2006/relationships/customXml" Target="../ink/ink49.xml"/><Relationship Id="rId12" Type="http://schemas.openxmlformats.org/officeDocument/2006/relationships/image" Target="../media/image18.PNG"/><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11" Type="http://schemas.microsoft.com/office/2007/relationships/hdphoto" Target="../media/hdphoto3.wdp"/><Relationship Id="rId10" Type="http://schemas.openxmlformats.org/officeDocument/2006/relationships/image" Target="../media/image17.png"/><Relationship Id="rId4" Type="http://schemas.openxmlformats.org/officeDocument/2006/relationships/customXml" Target="../ink/ink48.xml"/><Relationship Id="rId9" Type="http://schemas.openxmlformats.org/officeDocument/2006/relationships/image" Target="../media/image22.png"/><Relationship Id="rId14"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51.xml"/><Relationship Id="rId12" Type="http://schemas.openxmlformats.org/officeDocument/2006/relationships/image" Target="../media/image75.emf"/><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customXml" Target="../ink/ink52.xml"/><Relationship Id="rId10" Type="http://schemas.openxmlformats.org/officeDocument/2006/relationships/image" Target="../media/image24.PNG"/><Relationship Id="rId4" Type="http://schemas.openxmlformats.org/officeDocument/2006/relationships/customXml" Target="../ink/ink50.xml"/><Relationship Id="rId9"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54.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77.emf"/><Relationship Id="rId10" Type="http://schemas.openxmlformats.org/officeDocument/2006/relationships/customXml" Target="../ink/ink55.xml"/><Relationship Id="rId4" Type="http://schemas.openxmlformats.org/officeDocument/2006/relationships/customXml" Target="../ink/ink53.xml"/><Relationship Id="rId9"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customXml" Target="../ink/ink58.xml"/><Relationship Id="rId3" Type="http://schemas.openxmlformats.org/officeDocument/2006/relationships/hyperlink" Target="https://www.youtube.com/fahadhussaintutorial" TargetMode="External"/><Relationship Id="rId7" Type="http://schemas.openxmlformats.org/officeDocument/2006/relationships/customXml" Target="../ink/ink57.xml"/><Relationship Id="rId12" Type="http://schemas.microsoft.com/office/2007/relationships/hdphoto" Target="../media/hdphoto5.wdp"/><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27.png"/><Relationship Id="rId10" Type="http://schemas.microsoft.com/office/2007/relationships/hdphoto" Target="../media/hdphoto4.wdp"/><Relationship Id="rId4" Type="http://schemas.openxmlformats.org/officeDocument/2006/relationships/customXml" Target="../ink/ink56.xml"/><Relationship Id="rId9" Type="http://schemas.openxmlformats.org/officeDocument/2006/relationships/image" Target="../media/image26.png"/><Relationship Id="rId14" Type="http://schemas.openxmlformats.org/officeDocument/2006/relationships/image" Target="../media/image80.emf"/></Relationships>
</file>

<file path=ppt/slides/_rels/slide28.xml.rels><?xml version="1.0" encoding="UTF-8" standalone="yes"?>
<Relationships xmlns="http://schemas.openxmlformats.org/package/2006/relationships"><Relationship Id="rId8" Type="http://schemas.openxmlformats.org/officeDocument/2006/relationships/hyperlink" Target="https://towardsdatascience.com/understanding-binary-cross-entropy-log-loss-a-visual-explanation-a3ac6025181a" TargetMode="External"/><Relationship Id="rId3" Type="http://schemas.openxmlformats.org/officeDocument/2006/relationships/hyperlink" Target="https://www.youtube.com/fahadhussaintutorial" TargetMode="External"/><Relationship Id="rId7" Type="http://schemas.openxmlformats.org/officeDocument/2006/relationships/hyperlink" Target="https://en.wikipedia.org/wiki/Cross_entropy"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9.emf"/><Relationship Id="rId4" Type="http://schemas.openxmlformats.org/officeDocument/2006/relationships/customXml" Target="../ink/ink59.xml"/></Relationships>
</file>

<file path=ppt/slides/_rels/slide29.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61.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10" Type="http://schemas.openxmlformats.org/officeDocument/2006/relationships/image" Target="../media/image73.emf"/><Relationship Id="rId4" Type="http://schemas.openxmlformats.org/officeDocument/2006/relationships/customXml" Target="../ink/ink60.xml"/><Relationship Id="rId9" Type="http://schemas.openxmlformats.org/officeDocument/2006/relationships/customXml" Target="../ink/ink62.xml"/></Relationships>
</file>

<file path=ppt/slides/_rels/slide3.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4.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3.xml"/><Relationship Id="rId9"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64.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63.xml"/><Relationship Id="rId9" Type="http://schemas.openxmlformats.org/officeDocument/2006/relationships/image" Target="../media/image28.png"/></Relationships>
</file>

<file path=ppt/slides/_rels/slide31.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66.xml"/><Relationship Id="rId12" Type="http://schemas.openxmlformats.org/officeDocument/2006/relationships/image" Target="../media/image76.emf"/><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customXml" Target="../ink/ink67.xml"/><Relationship Id="rId10" Type="http://schemas.microsoft.com/office/2007/relationships/hdphoto" Target="../media/hdphoto6.wdp"/><Relationship Id="rId4" Type="http://schemas.openxmlformats.org/officeDocument/2006/relationships/customXml" Target="../ink/ink65.xml"/><Relationship Id="rId9" Type="http://schemas.openxmlformats.org/officeDocument/2006/relationships/image" Target="../media/image29.png"/></Relationships>
</file>

<file path=ppt/slides/_rels/slide32.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69.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78.emf"/><Relationship Id="rId10" Type="http://schemas.openxmlformats.org/officeDocument/2006/relationships/customXml" Target="../ink/ink70.xml"/><Relationship Id="rId4" Type="http://schemas.openxmlformats.org/officeDocument/2006/relationships/customXml" Target="../ink/ink68.xml"/><Relationship Id="rId9" Type="http://schemas.openxmlformats.org/officeDocument/2006/relationships/image" Target="../media/image30.PNG"/></Relationships>
</file>

<file path=ppt/slides/_rels/slide33.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72.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hyperlink" Target="http://colah.github.io/posts/2014-10-Visualizing-MNIST/" TargetMode="External"/><Relationship Id="rId10" Type="http://schemas.openxmlformats.org/officeDocument/2006/relationships/hyperlink" Target="http://yann.lecun.com/exdb/mnist/" TargetMode="External"/><Relationship Id="rId4" Type="http://schemas.openxmlformats.org/officeDocument/2006/relationships/customXml" Target="../ink/ink71.xml"/><Relationship Id="rId9" Type="http://schemas.openxmlformats.org/officeDocument/2006/relationships/hyperlink" Target="https://en.wikipedia.org/wiki/MNIST_database"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6.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5.xml"/><Relationship Id="rId9" Type="http://schemas.openxmlformats.org/officeDocument/2006/relationships/image" Target="../media/image2.jpg"/></Relationships>
</file>

<file path=ppt/slides/_rels/slide5.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8.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7.xml"/><Relationship Id="rId9" Type="http://schemas.openxmlformats.org/officeDocument/2006/relationships/image" Target="../media/image3.jpg"/></Relationships>
</file>

<file path=ppt/slides/_rels/slide6.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10.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10" Type="http://schemas.openxmlformats.org/officeDocument/2006/relationships/image" Target="../media/image5.png"/><Relationship Id="rId4" Type="http://schemas.openxmlformats.org/officeDocument/2006/relationships/customXml" Target="../ink/ink9.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12.xm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4" Type="http://schemas.openxmlformats.org/officeDocument/2006/relationships/customXml" Target="../ink/ink11.xm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hyperlink" Target="https://www.youtube.com/fahadhussaintutorial" TargetMode="External"/><Relationship Id="rId7" Type="http://schemas.openxmlformats.org/officeDocument/2006/relationships/customXml" Target="../ink/ink14.xml"/><Relationship Id="rId12" Type="http://schemas.microsoft.com/office/2007/relationships/hdphoto" Target="../media/hdphoto2.wdp"/><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8.png"/><Relationship Id="rId10" Type="http://schemas.microsoft.com/office/2007/relationships/hdphoto" Target="../media/hdphoto1.wdp"/><Relationship Id="rId4" Type="http://schemas.openxmlformats.org/officeDocument/2006/relationships/customXml" Target="../ink/ink13.xml"/><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9.emf"/><Relationship Id="rId4" Type="http://schemas.openxmlformats.org/officeDocument/2006/relationships/customXml" Target="../ink/ink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62581"/>
            <a:ext cx="11940989" cy="1376980"/>
          </a:xfrm>
        </p:spPr>
        <p:txBody>
          <a:bodyPr>
            <a:noAutofit/>
          </a:bodyPr>
          <a:lstStyle/>
          <a:p>
            <a:br>
              <a:rPr lang="en-US" sz="9600" b="1" i="1" dirty="0">
                <a:effectLst>
                  <a:outerShdw blurRad="38100" dist="38100" dir="2700000" algn="tl">
                    <a:srgbClr val="000000">
                      <a:alpha val="43137"/>
                    </a:srgbClr>
                  </a:outerShdw>
                </a:effectLst>
              </a:rPr>
            </a:br>
            <a:br>
              <a:rPr lang="en-US" sz="9600" b="1" i="1" dirty="0">
                <a:effectLst>
                  <a:outerShdw blurRad="38100" dist="38100" dir="2700000" algn="tl">
                    <a:srgbClr val="000000">
                      <a:alpha val="43137"/>
                    </a:srgbClr>
                  </a:outerShdw>
                </a:effectLst>
              </a:rPr>
            </a:br>
            <a:br>
              <a:rPr lang="en-US" sz="9600" b="1" i="1" dirty="0">
                <a:effectLst>
                  <a:outerShdw blurRad="38100" dist="38100" dir="2700000" algn="tl">
                    <a:srgbClr val="000000">
                      <a:alpha val="43137"/>
                    </a:srgbClr>
                  </a:outerShdw>
                </a:effectLst>
              </a:rPr>
            </a:br>
            <a:r>
              <a:rPr lang="en-US" sz="8000" b="1" i="1" dirty="0">
                <a:solidFill>
                  <a:srgbClr val="002060"/>
                </a:solidFill>
                <a:effectLst>
                  <a:outerShdw blurRad="38100" dist="38100" dir="2700000" algn="tl">
                    <a:srgbClr val="000000">
                      <a:alpha val="43137"/>
                    </a:srgbClr>
                  </a:outerShdw>
                </a:effectLst>
              </a:rPr>
              <a:t>Deep Learning from Scratch</a:t>
            </a:r>
            <a:endParaRPr lang="en-US" sz="9600" b="1" i="1" dirty="0">
              <a:solidFill>
                <a:srgbClr val="00206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5505" y="3130476"/>
            <a:ext cx="11940989" cy="3576916"/>
          </a:xfrm>
        </p:spPr>
        <p:txBody>
          <a:bodyPr>
            <a:normAutofit fontScale="85000" lnSpcReduction="20000"/>
          </a:bodyPr>
          <a:lstStyle/>
          <a:p>
            <a:endParaRPr lang="en-US" dirty="0">
              <a:solidFill>
                <a:srgbClr val="7030A0"/>
              </a:solidFill>
            </a:endParaRPr>
          </a:p>
          <a:p>
            <a:r>
              <a:rPr lang="en-US" sz="3900" b="1" i="1" dirty="0">
                <a:solidFill>
                  <a:srgbClr val="7030A0"/>
                </a:solidFill>
              </a:rPr>
              <a:t>FAHAD HUSSAIN</a:t>
            </a:r>
          </a:p>
          <a:p>
            <a:r>
              <a:rPr lang="en-US" sz="3900" b="1" i="1" dirty="0">
                <a:solidFill>
                  <a:srgbClr val="7030A0"/>
                </a:solidFill>
              </a:rPr>
              <a:t>MCS, MSCS, DAE(CIT)</a:t>
            </a:r>
          </a:p>
          <a:p>
            <a:endParaRPr lang="en-US" dirty="0">
              <a:solidFill>
                <a:srgbClr val="7030A0"/>
              </a:solidFill>
            </a:endParaRPr>
          </a:p>
          <a:p>
            <a:r>
              <a:rPr lang="en-US" sz="3000" b="1" i="1" dirty="0">
                <a:solidFill>
                  <a:srgbClr val="7030A0"/>
                </a:solidFill>
              </a:rPr>
              <a:t>Computer Science Instructor </a:t>
            </a:r>
            <a:r>
              <a:rPr lang="en-US" sz="2800" dirty="0">
                <a:solidFill>
                  <a:srgbClr val="7030A0"/>
                </a:solidFill>
              </a:rPr>
              <a:t>of well known international Center</a:t>
            </a:r>
          </a:p>
          <a:p>
            <a:r>
              <a:rPr lang="en-US" sz="2800" dirty="0">
                <a:solidFill>
                  <a:srgbClr val="7030A0"/>
                </a:solidFill>
              </a:rPr>
              <a:t>Also, </a:t>
            </a:r>
            <a:r>
              <a:rPr lang="en-US" sz="2800" b="1" dirty="0">
                <a:solidFill>
                  <a:srgbClr val="7030A0"/>
                </a:solidFill>
                <a:effectLst>
                  <a:outerShdw blurRad="38100" dist="38100" dir="2700000" algn="tl">
                    <a:srgbClr val="000000">
                      <a:alpha val="43137"/>
                    </a:srgbClr>
                  </a:outerShdw>
                </a:effectLst>
              </a:rPr>
              <a:t>Machine Learning and Deep learning </a:t>
            </a:r>
            <a:r>
              <a:rPr lang="en-US" sz="2800" dirty="0">
                <a:solidFill>
                  <a:srgbClr val="7030A0"/>
                </a:solidFill>
              </a:rPr>
              <a:t>Practitioner</a:t>
            </a:r>
          </a:p>
          <a:p>
            <a:endParaRPr lang="en-US" dirty="0">
              <a:solidFill>
                <a:srgbClr val="7030A0"/>
              </a:solidFill>
            </a:endParaRPr>
          </a:p>
          <a:p>
            <a:r>
              <a:rPr lang="en-US" sz="2600" b="1" dirty="0">
                <a:solidFill>
                  <a:schemeClr val="accent6"/>
                </a:solidFill>
              </a:rPr>
              <a:t>For further assistance, code and slide     </a:t>
            </a:r>
            <a:r>
              <a:rPr lang="en-US" sz="2600" b="1" dirty="0">
                <a:solidFill>
                  <a:schemeClr val="accent6"/>
                </a:solidFill>
                <a:hlinkClick r:id="rId2"/>
              </a:rPr>
              <a:t>https://fahadhussaincs.blogspot.com/</a:t>
            </a:r>
            <a:endParaRPr lang="en-US" sz="2600" b="1" dirty="0">
              <a:solidFill>
                <a:schemeClr val="accent6"/>
              </a:solidFill>
            </a:endParaRPr>
          </a:p>
          <a:p>
            <a:r>
              <a:rPr lang="en-US" sz="2600" b="1" dirty="0">
                <a:solidFill>
                  <a:schemeClr val="accent6"/>
                </a:solidFill>
              </a:rPr>
              <a:t>YouTube Channel : </a:t>
            </a:r>
            <a:r>
              <a:rPr lang="en-US" sz="2800" dirty="0">
                <a:hlinkClick r:id="rId3"/>
              </a:rPr>
              <a:t>https://www.youtube.com/fahadhussaintutorial</a:t>
            </a:r>
            <a:endParaRPr lang="en-US" sz="2600" b="1" dirty="0">
              <a:solidFill>
                <a:schemeClr val="accent6"/>
              </a:solidFill>
            </a:endParaRPr>
          </a:p>
          <a:p>
            <a:endParaRPr lang="en-US" sz="2600" b="1" dirty="0">
              <a:solidFill>
                <a:schemeClr val="accent6"/>
              </a:solidFill>
            </a:endParaRPr>
          </a:p>
          <a:p>
            <a:endParaRPr lang="en-US" dirty="0">
              <a:solidFill>
                <a:srgbClr val="7030A0"/>
              </a:solidFill>
            </a:endParaRPr>
          </a:p>
        </p:txBody>
      </p:sp>
      <p:sp>
        <p:nvSpPr>
          <p:cNvPr id="4" name="TextBox 3">
            <a:extLst>
              <a:ext uri="{FF2B5EF4-FFF2-40B4-BE49-F238E27FC236}">
                <a16:creationId xmlns:a16="http://schemas.microsoft.com/office/drawing/2014/main" id="{ACB9E6F0-3039-4FF3-85BF-CECC30387444}"/>
              </a:ext>
            </a:extLst>
          </p:cNvPr>
          <p:cNvSpPr txBox="1"/>
          <p:nvPr/>
        </p:nvSpPr>
        <p:spPr>
          <a:xfrm>
            <a:off x="3790279" y="2377441"/>
            <a:ext cx="4371191" cy="769441"/>
          </a:xfrm>
          <a:prstGeom prst="rect">
            <a:avLst/>
          </a:prstGeom>
          <a:noFill/>
        </p:spPr>
        <p:txBody>
          <a:bodyPr wrap="square" rtlCol="0">
            <a:spAutoFit/>
          </a:bodyPr>
          <a:lstStyle/>
          <a:p>
            <a:r>
              <a:rPr lang="en-US" sz="4400" b="1" i="1" u="sng" dirty="0">
                <a:solidFill>
                  <a:srgbClr val="C00000"/>
                </a:solidFill>
                <a:effectLst>
                  <a:outerShdw blurRad="38100" dist="38100" dir="2700000" algn="tl">
                    <a:srgbClr val="000000">
                      <a:alpha val="43137"/>
                    </a:srgbClr>
                  </a:outerShdw>
                </a:effectLst>
              </a:rPr>
              <a:t>Theory + Practical </a:t>
            </a:r>
          </a:p>
        </p:txBody>
      </p:sp>
    </p:spTree>
    <p:extLst>
      <p:ext uri="{BB962C8B-B14F-4D97-AF65-F5344CB8AC3E}">
        <p14:creationId xmlns:p14="http://schemas.microsoft.com/office/powerpoint/2010/main" val="1858594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632649" y="834448"/>
            <a:ext cx="3160160" cy="769441"/>
          </a:xfrm>
          <a:prstGeom prst="rect">
            <a:avLst/>
          </a:prstGeom>
        </p:spPr>
        <p:txBody>
          <a:bodyPr wrap="none">
            <a:spAutoFit/>
          </a:bodyPr>
          <a:lstStyle/>
          <a:p>
            <a:r>
              <a:rPr lang="en-US" sz="4400" b="1" i="1" dirty="0">
                <a:solidFill>
                  <a:schemeClr val="accent2"/>
                </a:solidFill>
              </a:rPr>
              <a:t>Steps in CNN</a:t>
            </a:r>
          </a:p>
        </p:txBody>
      </p:sp>
      <p:pic>
        <p:nvPicPr>
          <p:cNvPr id="5" name="Picture 4">
            <a:extLst>
              <a:ext uri="{FF2B5EF4-FFF2-40B4-BE49-F238E27FC236}">
                <a16:creationId xmlns:a16="http://schemas.microsoft.com/office/drawing/2014/main" id="{F3C45D39-AC6C-4565-8381-476AFC780C52}"/>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4897294" y="43032"/>
            <a:ext cx="3642873" cy="2757594"/>
          </a:xfrm>
          <a:prstGeom prst="rect">
            <a:avLst/>
          </a:prstGeom>
        </p:spPr>
      </p:pic>
      <p:pic>
        <p:nvPicPr>
          <p:cNvPr id="13" name="Picture 12">
            <a:extLst>
              <a:ext uri="{FF2B5EF4-FFF2-40B4-BE49-F238E27FC236}">
                <a16:creationId xmlns:a16="http://schemas.microsoft.com/office/drawing/2014/main" id="{E0774472-FE1D-44B0-89D8-851B09A056F4}"/>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tretch>
            <a:fillRect/>
          </a:stretch>
        </p:blipFill>
        <p:spPr>
          <a:xfrm>
            <a:off x="301996" y="2715844"/>
            <a:ext cx="11468837" cy="3256045"/>
          </a:xfrm>
          <a:prstGeom prst="rect">
            <a:avLst/>
          </a:prstGeom>
        </p:spPr>
      </p:pic>
    </p:spTree>
    <p:extLst>
      <p:ext uri="{BB962C8B-B14F-4D97-AF65-F5344CB8AC3E}">
        <p14:creationId xmlns:p14="http://schemas.microsoft.com/office/powerpoint/2010/main" val="3725690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3992568" cy="769441"/>
          </a:xfrm>
          <a:prstGeom prst="rect">
            <a:avLst/>
          </a:prstGeom>
        </p:spPr>
        <p:txBody>
          <a:bodyPr wrap="none">
            <a:spAutoFit/>
          </a:bodyPr>
          <a:lstStyle/>
          <a:p>
            <a:r>
              <a:rPr lang="en-US" sz="4400" b="1" i="1" dirty="0">
                <a:solidFill>
                  <a:schemeClr val="accent6"/>
                </a:solidFill>
              </a:rPr>
              <a:t>1. Convolutional</a:t>
            </a:r>
          </a:p>
        </p:txBody>
      </p:sp>
      <p:pic>
        <p:nvPicPr>
          <p:cNvPr id="13" name="Picture 12">
            <a:extLst>
              <a:ext uri="{FF2B5EF4-FFF2-40B4-BE49-F238E27FC236}">
                <a16:creationId xmlns:a16="http://schemas.microsoft.com/office/drawing/2014/main" id="{3C67E52C-728E-4FB3-B96C-6955A1498A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6400" y="781397"/>
            <a:ext cx="10212225" cy="5048955"/>
          </a:xfrm>
          <a:prstGeom prst="rect">
            <a:avLst/>
          </a:prstGeom>
        </p:spPr>
      </p:pic>
    </p:spTree>
    <p:extLst>
      <p:ext uri="{BB962C8B-B14F-4D97-AF65-F5344CB8AC3E}">
        <p14:creationId xmlns:p14="http://schemas.microsoft.com/office/powerpoint/2010/main" val="725793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8245591" cy="769441"/>
          </a:xfrm>
          <a:prstGeom prst="rect">
            <a:avLst/>
          </a:prstGeom>
        </p:spPr>
        <p:txBody>
          <a:bodyPr wrap="none">
            <a:spAutoFit/>
          </a:bodyPr>
          <a:lstStyle/>
          <a:p>
            <a:r>
              <a:rPr lang="en-US" sz="4400" b="1" i="1" dirty="0">
                <a:solidFill>
                  <a:schemeClr val="accent6"/>
                </a:solidFill>
              </a:rPr>
              <a:t>1. Convolutional ( of Smiling Face) </a:t>
            </a:r>
          </a:p>
        </p:txBody>
      </p:sp>
      <p:pic>
        <p:nvPicPr>
          <p:cNvPr id="5" name="Picture 4">
            <a:extLst>
              <a:ext uri="{FF2B5EF4-FFF2-40B4-BE49-F238E27FC236}">
                <a16:creationId xmlns:a16="http://schemas.microsoft.com/office/drawing/2014/main" id="{71FF2A0D-3AB5-41D3-9786-802A5A0C8A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3905" y="780200"/>
            <a:ext cx="7964787" cy="5129713"/>
          </a:xfrm>
          <a:prstGeom prst="rect">
            <a:avLst/>
          </a:prstGeom>
        </p:spPr>
      </p:pic>
    </p:spTree>
    <p:extLst>
      <p:ext uri="{BB962C8B-B14F-4D97-AF65-F5344CB8AC3E}">
        <p14:creationId xmlns:p14="http://schemas.microsoft.com/office/powerpoint/2010/main" val="928957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8245591" cy="769441"/>
          </a:xfrm>
          <a:prstGeom prst="rect">
            <a:avLst/>
          </a:prstGeom>
        </p:spPr>
        <p:txBody>
          <a:bodyPr wrap="none">
            <a:spAutoFit/>
          </a:bodyPr>
          <a:lstStyle/>
          <a:p>
            <a:r>
              <a:rPr lang="en-US" sz="4400" b="1" i="1" dirty="0">
                <a:solidFill>
                  <a:schemeClr val="accent6"/>
                </a:solidFill>
              </a:rPr>
              <a:t>1. Convolutional ( of Smiling Face) </a:t>
            </a:r>
          </a:p>
        </p:txBody>
      </p:sp>
      <p:pic>
        <p:nvPicPr>
          <p:cNvPr id="6" name="Picture 5">
            <a:extLst>
              <a:ext uri="{FF2B5EF4-FFF2-40B4-BE49-F238E27FC236}">
                <a16:creationId xmlns:a16="http://schemas.microsoft.com/office/drawing/2014/main" id="{47C4B162-5E4F-4A9B-9161-CBFADDB637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747" y="795963"/>
            <a:ext cx="11585986" cy="5244829"/>
          </a:xfrm>
          <a:prstGeom prst="rect">
            <a:avLst/>
          </a:prstGeom>
        </p:spPr>
      </p:pic>
    </p:spTree>
    <p:extLst>
      <p:ext uri="{BB962C8B-B14F-4D97-AF65-F5344CB8AC3E}">
        <p14:creationId xmlns:p14="http://schemas.microsoft.com/office/powerpoint/2010/main" val="251789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8245591" cy="769441"/>
          </a:xfrm>
          <a:prstGeom prst="rect">
            <a:avLst/>
          </a:prstGeom>
        </p:spPr>
        <p:txBody>
          <a:bodyPr wrap="none">
            <a:spAutoFit/>
          </a:bodyPr>
          <a:lstStyle/>
          <a:p>
            <a:r>
              <a:rPr lang="en-US" sz="4400" b="1" i="1" dirty="0">
                <a:solidFill>
                  <a:schemeClr val="accent6"/>
                </a:solidFill>
              </a:rPr>
              <a:t>1. Convolutional ( of Smiling Face) </a:t>
            </a:r>
          </a:p>
        </p:txBody>
      </p:sp>
      <p:pic>
        <p:nvPicPr>
          <p:cNvPr id="5" name="Picture 4">
            <a:extLst>
              <a:ext uri="{FF2B5EF4-FFF2-40B4-BE49-F238E27FC236}">
                <a16:creationId xmlns:a16="http://schemas.microsoft.com/office/drawing/2014/main" id="{91B8CEEE-80E5-4E1A-9AFA-4112714F27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5910" y="815734"/>
            <a:ext cx="11241741" cy="5205287"/>
          </a:xfrm>
          <a:prstGeom prst="rect">
            <a:avLst/>
          </a:prstGeom>
        </p:spPr>
      </p:pic>
    </p:spTree>
    <p:extLst>
      <p:ext uri="{BB962C8B-B14F-4D97-AF65-F5344CB8AC3E}">
        <p14:creationId xmlns:p14="http://schemas.microsoft.com/office/powerpoint/2010/main" val="2732688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8245591" cy="769441"/>
          </a:xfrm>
          <a:prstGeom prst="rect">
            <a:avLst/>
          </a:prstGeom>
        </p:spPr>
        <p:txBody>
          <a:bodyPr wrap="none">
            <a:spAutoFit/>
          </a:bodyPr>
          <a:lstStyle/>
          <a:p>
            <a:r>
              <a:rPr lang="en-US" sz="4400" b="1" i="1" dirty="0">
                <a:solidFill>
                  <a:schemeClr val="accent6"/>
                </a:solidFill>
              </a:rPr>
              <a:t>1. Convolutional ( of Smiling Face) </a:t>
            </a:r>
          </a:p>
        </p:txBody>
      </p:sp>
      <p:sp>
        <p:nvSpPr>
          <p:cNvPr id="3" name="Rectangle 2">
            <a:extLst>
              <a:ext uri="{FF2B5EF4-FFF2-40B4-BE49-F238E27FC236}">
                <a16:creationId xmlns:a16="http://schemas.microsoft.com/office/drawing/2014/main" id="{0512EA4B-7EF1-4CA2-B17F-84E9A014D425}"/>
              </a:ext>
            </a:extLst>
          </p:cNvPr>
          <p:cNvSpPr/>
          <p:nvPr/>
        </p:nvSpPr>
        <p:spPr>
          <a:xfrm>
            <a:off x="2023037" y="3308961"/>
            <a:ext cx="6689845" cy="646331"/>
          </a:xfrm>
          <a:prstGeom prst="rect">
            <a:avLst/>
          </a:prstGeom>
        </p:spPr>
        <p:txBody>
          <a:bodyPr wrap="none">
            <a:spAutoFit/>
          </a:bodyPr>
          <a:lstStyle/>
          <a:p>
            <a:r>
              <a:rPr lang="en-US" sz="3600" dirty="0">
                <a:hlinkClick r:id="rId9"/>
              </a:rPr>
              <a:t>http://setosa.io/ev/image-kernels/</a:t>
            </a:r>
            <a:endParaRPr lang="en-US" sz="3600" dirty="0"/>
          </a:p>
        </p:txBody>
      </p:sp>
      <p:sp>
        <p:nvSpPr>
          <p:cNvPr id="6" name="Rectangle 5">
            <a:extLst>
              <a:ext uri="{FF2B5EF4-FFF2-40B4-BE49-F238E27FC236}">
                <a16:creationId xmlns:a16="http://schemas.microsoft.com/office/drawing/2014/main" id="{AFCA18D1-4364-464C-B01D-5C0356929CA1}"/>
              </a:ext>
            </a:extLst>
          </p:cNvPr>
          <p:cNvSpPr/>
          <p:nvPr/>
        </p:nvSpPr>
        <p:spPr>
          <a:xfrm>
            <a:off x="995592" y="2017374"/>
            <a:ext cx="9214638" cy="584775"/>
          </a:xfrm>
          <a:prstGeom prst="rect">
            <a:avLst/>
          </a:prstGeom>
        </p:spPr>
        <p:txBody>
          <a:bodyPr wrap="none">
            <a:spAutoFit/>
          </a:bodyPr>
          <a:lstStyle/>
          <a:p>
            <a:r>
              <a:rPr lang="en-US" sz="3200" b="1" i="1" dirty="0">
                <a:solidFill>
                  <a:srgbClr val="7030A0"/>
                </a:solidFill>
              </a:rPr>
              <a:t>Different kind of filters / kernels in image processing!</a:t>
            </a:r>
          </a:p>
        </p:txBody>
      </p:sp>
    </p:spTree>
    <p:extLst>
      <p:ext uri="{BB962C8B-B14F-4D97-AF65-F5344CB8AC3E}">
        <p14:creationId xmlns:p14="http://schemas.microsoft.com/office/powerpoint/2010/main" val="1981428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8245591" cy="769441"/>
          </a:xfrm>
          <a:prstGeom prst="rect">
            <a:avLst/>
          </a:prstGeom>
        </p:spPr>
        <p:txBody>
          <a:bodyPr wrap="none">
            <a:spAutoFit/>
          </a:bodyPr>
          <a:lstStyle/>
          <a:p>
            <a:r>
              <a:rPr lang="en-US" sz="4400" b="1" i="1" dirty="0">
                <a:solidFill>
                  <a:schemeClr val="accent6"/>
                </a:solidFill>
              </a:rPr>
              <a:t>1. Convolutional ( of Smiling Face) </a:t>
            </a:r>
          </a:p>
        </p:txBody>
      </p:sp>
      <p:pic>
        <p:nvPicPr>
          <p:cNvPr id="5" name="Picture 4">
            <a:extLst>
              <a:ext uri="{FF2B5EF4-FFF2-40B4-BE49-F238E27FC236}">
                <a16:creationId xmlns:a16="http://schemas.microsoft.com/office/drawing/2014/main" id="{91B8CEEE-80E5-4E1A-9AFA-4112714F27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221269"/>
            <a:ext cx="9004151" cy="4169211"/>
          </a:xfrm>
          <a:prstGeom prst="rect">
            <a:avLst/>
          </a:prstGeom>
        </p:spPr>
      </p:pic>
      <p:pic>
        <p:nvPicPr>
          <p:cNvPr id="6" name="Picture 5">
            <a:extLst>
              <a:ext uri="{FF2B5EF4-FFF2-40B4-BE49-F238E27FC236}">
                <a16:creationId xmlns:a16="http://schemas.microsoft.com/office/drawing/2014/main" id="{F7130F07-C446-4272-9044-DB99DD6671B4}"/>
              </a:ext>
            </a:extLst>
          </p:cNvPr>
          <p:cNvPicPr>
            <a:picLocks noChangeAspect="1"/>
          </p:cNvPicPr>
          <p:nvPr/>
        </p:nvPicPr>
        <p:blipFill>
          <a:blip r:embed="rId10" cstate="print">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tretch>
            <a:fillRect/>
          </a:stretch>
        </p:blipFill>
        <p:spPr>
          <a:xfrm>
            <a:off x="7843756" y="1446275"/>
            <a:ext cx="3454521" cy="1662234"/>
          </a:xfrm>
          <a:prstGeom prst="rect">
            <a:avLst/>
          </a:prstGeom>
        </p:spPr>
      </p:pic>
      <p:sp>
        <p:nvSpPr>
          <p:cNvPr id="8" name="Rectangle 7">
            <a:extLst>
              <a:ext uri="{FF2B5EF4-FFF2-40B4-BE49-F238E27FC236}">
                <a16:creationId xmlns:a16="http://schemas.microsoft.com/office/drawing/2014/main" id="{54308536-CB45-4EBA-9F61-8BC7E877B688}"/>
              </a:ext>
            </a:extLst>
          </p:cNvPr>
          <p:cNvSpPr/>
          <p:nvPr/>
        </p:nvSpPr>
        <p:spPr>
          <a:xfrm>
            <a:off x="8060718" y="3530520"/>
            <a:ext cx="3995018" cy="1938992"/>
          </a:xfrm>
          <a:prstGeom prst="rect">
            <a:avLst/>
          </a:prstGeom>
        </p:spPr>
        <p:txBody>
          <a:bodyPr wrap="square">
            <a:spAutoFit/>
          </a:bodyPr>
          <a:lstStyle/>
          <a:p>
            <a:r>
              <a:rPr lang="en-US" sz="2400" b="1" dirty="0"/>
              <a:t>Appling </a:t>
            </a:r>
            <a:r>
              <a:rPr lang="en-US" sz="2400" b="1" dirty="0" err="1"/>
              <a:t>ReLu</a:t>
            </a:r>
            <a:r>
              <a:rPr lang="en-US" sz="2400" b="1" dirty="0"/>
              <a:t> Activation function to decrease the linearity in the image, because the image originally non linear!</a:t>
            </a:r>
          </a:p>
        </p:txBody>
      </p:sp>
    </p:spTree>
    <p:extLst>
      <p:ext uri="{BB962C8B-B14F-4D97-AF65-F5344CB8AC3E}">
        <p14:creationId xmlns:p14="http://schemas.microsoft.com/office/powerpoint/2010/main" val="3973141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6D293DE6-5398-4B61-85B9-C1C619F28E0A}"/>
              </a:ext>
            </a:extLst>
          </p:cNvPr>
          <p:cNvSpPr/>
          <p:nvPr/>
        </p:nvSpPr>
        <p:spPr>
          <a:xfrm>
            <a:off x="3383128" y="2142610"/>
            <a:ext cx="3808478" cy="1569660"/>
          </a:xfrm>
          <a:prstGeom prst="rect">
            <a:avLst/>
          </a:prstGeom>
        </p:spPr>
        <p:txBody>
          <a:bodyPr wrap="none">
            <a:spAutoFit/>
          </a:bodyPr>
          <a:lstStyle/>
          <a:p>
            <a:r>
              <a:rPr lang="en-US" sz="9600" b="1" i="1" dirty="0">
                <a:solidFill>
                  <a:srgbClr val="7030A0"/>
                </a:solidFill>
              </a:rPr>
              <a:t>Thanks</a:t>
            </a:r>
            <a:endParaRPr lang="en-US" sz="2800" b="1" i="1" dirty="0">
              <a:solidFill>
                <a:srgbClr val="7030A0"/>
              </a:solidFill>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AD1BFDF-5A7B-415C-BC91-E5A055DFA59C}"/>
                  </a:ext>
                </a:extLst>
              </p14:cNvPr>
              <p14:cNvContentPartPr/>
              <p14:nvPr/>
            </p14:nvContentPartPr>
            <p14:xfrm>
              <a:off x="2480760" y="5308560"/>
              <a:ext cx="360" cy="360"/>
            </p14:xfrm>
          </p:contentPart>
        </mc:Choice>
        <mc:Fallback xmlns="">
          <p:pic>
            <p:nvPicPr>
              <p:cNvPr id="4" name="Ink 3">
                <a:extLst>
                  <a:ext uri="{FF2B5EF4-FFF2-40B4-BE49-F238E27FC236}">
                    <a16:creationId xmlns:a16="http://schemas.microsoft.com/office/drawing/2014/main" id="{5AD1BFDF-5A7B-415C-BC91-E5A055DFA59C}"/>
                  </a:ext>
                </a:extLst>
              </p:cNvPr>
              <p:cNvPicPr/>
              <p:nvPr/>
            </p:nvPicPr>
            <p:blipFill>
              <a:blip r:embed="rId6"/>
              <a:stretch>
                <a:fillRect/>
              </a:stretch>
            </p:blipFill>
            <p:spPr>
              <a:xfrm>
                <a:off x="2471400" y="5299200"/>
                <a:ext cx="19080" cy="19080"/>
              </a:xfrm>
              <a:prstGeom prst="rect">
                <a:avLst/>
              </a:prstGeom>
            </p:spPr>
          </p:pic>
        </mc:Fallback>
      </mc:AlternateContent>
    </p:spTree>
    <p:extLst>
      <p:ext uri="{BB962C8B-B14F-4D97-AF65-F5344CB8AC3E}">
        <p14:creationId xmlns:p14="http://schemas.microsoft.com/office/powerpoint/2010/main" val="4210715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8" name="Rectangle 7">
            <a:extLst>
              <a:ext uri="{FF2B5EF4-FFF2-40B4-BE49-F238E27FC236}">
                <a16:creationId xmlns:a16="http://schemas.microsoft.com/office/drawing/2014/main" id="{54308536-CB45-4EBA-9F61-8BC7E877B688}"/>
              </a:ext>
            </a:extLst>
          </p:cNvPr>
          <p:cNvSpPr/>
          <p:nvPr/>
        </p:nvSpPr>
        <p:spPr>
          <a:xfrm>
            <a:off x="177329" y="698023"/>
            <a:ext cx="11837342" cy="1569660"/>
          </a:xfrm>
          <a:prstGeom prst="rect">
            <a:avLst/>
          </a:prstGeom>
        </p:spPr>
        <p:txBody>
          <a:bodyPr wrap="square">
            <a:spAutoFit/>
          </a:bodyPr>
          <a:lstStyle/>
          <a:p>
            <a:r>
              <a:rPr lang="en-US" sz="2400" dirty="0"/>
              <a:t>A </a:t>
            </a:r>
            <a:r>
              <a:rPr lang="en-US" sz="2400" b="1" dirty="0"/>
              <a:t>pooling</a:t>
            </a:r>
            <a:r>
              <a:rPr lang="en-US" sz="2400" dirty="0"/>
              <a:t> layer is another building block of a </a:t>
            </a:r>
            <a:r>
              <a:rPr lang="en-US" sz="2400" b="1" dirty="0"/>
              <a:t>CNN</a:t>
            </a:r>
            <a:r>
              <a:rPr lang="en-US" sz="2400" dirty="0"/>
              <a:t>. Its function is to progressively reduce the spatial size of the representation to reduce the amount of parameters and computation in the network. </a:t>
            </a:r>
            <a:r>
              <a:rPr lang="en-US" sz="2400" b="1" dirty="0"/>
              <a:t>Pooling</a:t>
            </a:r>
            <a:r>
              <a:rPr lang="en-US" sz="2400" dirty="0"/>
              <a:t> layer operates on each feature map independently. The most common approach used in </a:t>
            </a:r>
            <a:r>
              <a:rPr lang="en-US" sz="2400" b="1" dirty="0"/>
              <a:t>pooling</a:t>
            </a:r>
            <a:r>
              <a:rPr lang="en-US" sz="2400" dirty="0"/>
              <a:t> is max </a:t>
            </a:r>
            <a:r>
              <a:rPr lang="en-US" sz="2400" b="1" dirty="0"/>
              <a:t>pooling</a:t>
            </a:r>
            <a:r>
              <a:rPr lang="en-US" sz="2400" dirty="0"/>
              <a:t>.</a:t>
            </a:r>
            <a:endParaRPr lang="en-US" sz="3200" b="1" dirty="0"/>
          </a:p>
        </p:txBody>
      </p:sp>
      <p:sp>
        <p:nvSpPr>
          <p:cNvPr id="9" name="Rectangle 8">
            <a:extLst>
              <a:ext uri="{FF2B5EF4-FFF2-40B4-BE49-F238E27FC236}">
                <a16:creationId xmlns:a16="http://schemas.microsoft.com/office/drawing/2014/main" id="{91EF6018-C19B-45D8-A6D7-34FCEE17AE58}"/>
              </a:ext>
            </a:extLst>
          </p:cNvPr>
          <p:cNvSpPr/>
          <p:nvPr/>
        </p:nvSpPr>
        <p:spPr>
          <a:xfrm>
            <a:off x="1325426" y="10759"/>
            <a:ext cx="2507931" cy="769441"/>
          </a:xfrm>
          <a:prstGeom prst="rect">
            <a:avLst/>
          </a:prstGeom>
        </p:spPr>
        <p:txBody>
          <a:bodyPr wrap="none">
            <a:spAutoFit/>
          </a:bodyPr>
          <a:lstStyle/>
          <a:p>
            <a:r>
              <a:rPr lang="en-US" sz="4400" b="1" i="1" dirty="0">
                <a:solidFill>
                  <a:schemeClr val="accent6"/>
                </a:solidFill>
              </a:rPr>
              <a:t>2. Pooling</a:t>
            </a:r>
          </a:p>
        </p:txBody>
      </p:sp>
      <p:pic>
        <p:nvPicPr>
          <p:cNvPr id="13" name="Picture 12">
            <a:extLst>
              <a:ext uri="{FF2B5EF4-FFF2-40B4-BE49-F238E27FC236}">
                <a16:creationId xmlns:a16="http://schemas.microsoft.com/office/drawing/2014/main" id="{7F28A7E6-0C22-4F2F-A45D-1EEBC3C7D90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25426" y="2267683"/>
            <a:ext cx="9265034" cy="3761054"/>
          </a:xfrm>
          <a:prstGeom prst="rect">
            <a:avLst/>
          </a:prstGeom>
        </p:spPr>
      </p:pic>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18C93CC9-8EA3-4DF1-8ED4-072E38D5B81B}"/>
                  </a:ext>
                </a:extLst>
              </p14:cNvPr>
              <p14:cNvContentPartPr/>
              <p14:nvPr/>
            </p14:nvContentPartPr>
            <p14:xfrm>
              <a:off x="1456200" y="2429640"/>
              <a:ext cx="7984440" cy="2057760"/>
            </p14:xfrm>
          </p:contentPart>
        </mc:Choice>
        <mc:Fallback xmlns="">
          <p:pic>
            <p:nvPicPr>
              <p:cNvPr id="3" name="Ink 2">
                <a:extLst>
                  <a:ext uri="{FF2B5EF4-FFF2-40B4-BE49-F238E27FC236}">
                    <a16:creationId xmlns:a16="http://schemas.microsoft.com/office/drawing/2014/main" id="{18C93CC9-8EA3-4DF1-8ED4-072E38D5B81B}"/>
                  </a:ext>
                </a:extLst>
              </p:cNvPr>
              <p:cNvPicPr/>
              <p:nvPr/>
            </p:nvPicPr>
            <p:blipFill>
              <a:blip r:embed="rId11"/>
              <a:stretch>
                <a:fillRect/>
              </a:stretch>
            </p:blipFill>
            <p:spPr>
              <a:xfrm>
                <a:off x="1446840" y="2420280"/>
                <a:ext cx="8003160" cy="2076480"/>
              </a:xfrm>
              <a:prstGeom prst="rect">
                <a:avLst/>
              </a:prstGeom>
            </p:spPr>
          </p:pic>
        </mc:Fallback>
      </mc:AlternateContent>
    </p:spTree>
    <p:extLst>
      <p:ext uri="{BB962C8B-B14F-4D97-AF65-F5344CB8AC3E}">
        <p14:creationId xmlns:p14="http://schemas.microsoft.com/office/powerpoint/2010/main" val="1884329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9" name="Rectangle 8">
            <a:extLst>
              <a:ext uri="{FF2B5EF4-FFF2-40B4-BE49-F238E27FC236}">
                <a16:creationId xmlns:a16="http://schemas.microsoft.com/office/drawing/2014/main" id="{91EF6018-C19B-45D8-A6D7-34FCEE17AE58}"/>
              </a:ext>
            </a:extLst>
          </p:cNvPr>
          <p:cNvSpPr/>
          <p:nvPr/>
        </p:nvSpPr>
        <p:spPr>
          <a:xfrm>
            <a:off x="1325426" y="10759"/>
            <a:ext cx="4788683" cy="769441"/>
          </a:xfrm>
          <a:prstGeom prst="rect">
            <a:avLst/>
          </a:prstGeom>
        </p:spPr>
        <p:txBody>
          <a:bodyPr wrap="none">
            <a:spAutoFit/>
          </a:bodyPr>
          <a:lstStyle/>
          <a:p>
            <a:r>
              <a:rPr lang="en-US" sz="4400" b="1" i="1" dirty="0">
                <a:solidFill>
                  <a:schemeClr val="accent6"/>
                </a:solidFill>
              </a:rPr>
              <a:t> Max / Avg. Pooling</a:t>
            </a:r>
          </a:p>
        </p:txBody>
      </p:sp>
      <p:pic>
        <p:nvPicPr>
          <p:cNvPr id="5" name="Picture 4">
            <a:extLst>
              <a:ext uri="{FF2B5EF4-FFF2-40B4-BE49-F238E27FC236}">
                <a16:creationId xmlns:a16="http://schemas.microsoft.com/office/drawing/2014/main" id="{8DA3D27C-F811-45A4-A7F5-443C82DCAF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67600" y="1869932"/>
            <a:ext cx="6687776" cy="2852140"/>
          </a:xfrm>
          <a:prstGeom prst="rect">
            <a:avLst/>
          </a:prstGeom>
        </p:spPr>
      </p:pic>
      <p:pic>
        <p:nvPicPr>
          <p:cNvPr id="7" name="Picture 6">
            <a:extLst>
              <a:ext uri="{FF2B5EF4-FFF2-40B4-BE49-F238E27FC236}">
                <a16:creationId xmlns:a16="http://schemas.microsoft.com/office/drawing/2014/main" id="{D918BA09-A9D8-4C17-A509-D924F4E2CCF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3840" y="1346186"/>
            <a:ext cx="4595640" cy="4154392"/>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509F4058-1D7D-49F5-A4ED-9D5FAEBE49D6}"/>
                  </a:ext>
                </a:extLst>
              </p14:cNvPr>
              <p14:cNvContentPartPr/>
              <p14:nvPr/>
            </p14:nvContentPartPr>
            <p14:xfrm>
              <a:off x="406440" y="1803240"/>
              <a:ext cx="8433000" cy="3530880"/>
            </p14:xfrm>
          </p:contentPart>
        </mc:Choice>
        <mc:Fallback xmlns="">
          <p:pic>
            <p:nvPicPr>
              <p:cNvPr id="3" name="Ink 2">
                <a:extLst>
                  <a:ext uri="{FF2B5EF4-FFF2-40B4-BE49-F238E27FC236}">
                    <a16:creationId xmlns:a16="http://schemas.microsoft.com/office/drawing/2014/main" id="{509F4058-1D7D-49F5-A4ED-9D5FAEBE49D6}"/>
                  </a:ext>
                </a:extLst>
              </p:cNvPr>
              <p:cNvPicPr/>
              <p:nvPr/>
            </p:nvPicPr>
            <p:blipFill>
              <a:blip r:embed="rId12"/>
              <a:stretch>
                <a:fillRect/>
              </a:stretch>
            </p:blipFill>
            <p:spPr>
              <a:xfrm>
                <a:off x="397080" y="1793880"/>
                <a:ext cx="8451720" cy="3549600"/>
              </a:xfrm>
              <a:prstGeom prst="rect">
                <a:avLst/>
              </a:prstGeom>
            </p:spPr>
          </p:pic>
        </mc:Fallback>
      </mc:AlternateContent>
    </p:spTree>
    <p:extLst>
      <p:ext uri="{BB962C8B-B14F-4D97-AF65-F5344CB8AC3E}">
        <p14:creationId xmlns:p14="http://schemas.microsoft.com/office/powerpoint/2010/main" val="498309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8807347" cy="769441"/>
          </a:xfrm>
          <a:prstGeom prst="rect">
            <a:avLst/>
          </a:prstGeom>
        </p:spPr>
        <p:txBody>
          <a:bodyPr wrap="none">
            <a:spAutoFit/>
          </a:bodyPr>
          <a:lstStyle/>
          <a:p>
            <a:r>
              <a:rPr lang="en-US" sz="4400" b="1" i="1" dirty="0">
                <a:solidFill>
                  <a:srgbClr val="7030A0"/>
                </a:solidFill>
              </a:rPr>
              <a:t>Convolutional Neural Network (CNN)</a:t>
            </a:r>
          </a:p>
        </p:txBody>
      </p:sp>
      <p:sp>
        <p:nvSpPr>
          <p:cNvPr id="3" name="Rectangle 2">
            <a:extLst>
              <a:ext uri="{FF2B5EF4-FFF2-40B4-BE49-F238E27FC236}">
                <a16:creationId xmlns:a16="http://schemas.microsoft.com/office/drawing/2014/main" id="{D206EC88-D806-4173-9C07-C48A79EE806B}"/>
              </a:ext>
            </a:extLst>
          </p:cNvPr>
          <p:cNvSpPr/>
          <p:nvPr/>
        </p:nvSpPr>
        <p:spPr>
          <a:xfrm>
            <a:off x="287230" y="2143473"/>
            <a:ext cx="11768506" cy="2800767"/>
          </a:xfrm>
          <a:prstGeom prst="rect">
            <a:avLst/>
          </a:prstGeom>
        </p:spPr>
        <p:txBody>
          <a:bodyPr wrap="square">
            <a:spAutoFit/>
          </a:bodyPr>
          <a:lstStyle/>
          <a:p>
            <a:r>
              <a:rPr lang="en-US" sz="2800" b="1" i="1" dirty="0">
                <a:solidFill>
                  <a:srgbClr val="002060"/>
                </a:solidFill>
              </a:rPr>
              <a:t>Image processing </a:t>
            </a:r>
            <a:r>
              <a:rPr lang="en-US" sz="2000" dirty="0"/>
              <a:t>is a method to perform some operations on an image, in order to get an enhanced image or to extract some useful information from it. It is a type of signal processing in which input is an image and output may be image or characteristics/features associated with that image.</a:t>
            </a:r>
          </a:p>
          <a:p>
            <a:endParaRPr lang="en-US" sz="2000" dirty="0"/>
          </a:p>
          <a:p>
            <a:r>
              <a:rPr lang="en-US" sz="2800" b="1" i="1" dirty="0">
                <a:solidFill>
                  <a:srgbClr val="002060"/>
                </a:solidFill>
              </a:rPr>
              <a:t>Computer vision </a:t>
            </a:r>
            <a:r>
              <a:rPr lang="en-US" sz="2000" dirty="0"/>
              <a:t>is a field of computer science that works on enabling computers to see, identify and process images in the same way that human vision does, and then provide appropriate output. It is like imparting human intelligence and instincts to a computer. In reality though, it is a difficult task to enable computers to recognize images of different objects.</a:t>
            </a:r>
          </a:p>
        </p:txBody>
      </p:sp>
      <p:sp>
        <p:nvSpPr>
          <p:cNvPr id="5" name="Rectangle 4">
            <a:extLst>
              <a:ext uri="{FF2B5EF4-FFF2-40B4-BE49-F238E27FC236}">
                <a16:creationId xmlns:a16="http://schemas.microsoft.com/office/drawing/2014/main" id="{98332396-169B-4E1D-8011-80E5F4FFC4F3}"/>
              </a:ext>
            </a:extLst>
          </p:cNvPr>
          <p:cNvSpPr/>
          <p:nvPr/>
        </p:nvSpPr>
        <p:spPr>
          <a:xfrm>
            <a:off x="584499" y="1009913"/>
            <a:ext cx="10754061" cy="461665"/>
          </a:xfrm>
          <a:prstGeom prst="rect">
            <a:avLst/>
          </a:prstGeom>
        </p:spPr>
        <p:txBody>
          <a:bodyPr wrap="square">
            <a:spAutoFit/>
          </a:bodyPr>
          <a:lstStyle/>
          <a:p>
            <a:pPr algn="ctr"/>
            <a:r>
              <a:rPr lang="en-US" sz="2400" b="1" i="1" dirty="0">
                <a:solidFill>
                  <a:srgbClr val="C00000"/>
                </a:solidFill>
              </a:rPr>
              <a:t>Before understanding the CNN, lets understand first about these two core subject</a:t>
            </a:r>
          </a:p>
        </p:txBody>
      </p:sp>
    </p:spTree>
    <p:extLst>
      <p:ext uri="{BB962C8B-B14F-4D97-AF65-F5344CB8AC3E}">
        <p14:creationId xmlns:p14="http://schemas.microsoft.com/office/powerpoint/2010/main" val="2308818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2395720" cy="769441"/>
          </a:xfrm>
          <a:prstGeom prst="rect">
            <a:avLst/>
          </a:prstGeom>
        </p:spPr>
        <p:txBody>
          <a:bodyPr wrap="none">
            <a:spAutoFit/>
          </a:bodyPr>
          <a:lstStyle/>
          <a:p>
            <a:r>
              <a:rPr lang="en-US" sz="4400" b="1" i="1" dirty="0">
                <a:solidFill>
                  <a:schemeClr val="accent6"/>
                </a:solidFill>
              </a:rPr>
              <a:t>Pooling…</a:t>
            </a:r>
          </a:p>
        </p:txBody>
      </p:sp>
      <p:pic>
        <p:nvPicPr>
          <p:cNvPr id="5" name="Picture 4">
            <a:extLst>
              <a:ext uri="{FF2B5EF4-FFF2-40B4-BE49-F238E27FC236}">
                <a16:creationId xmlns:a16="http://schemas.microsoft.com/office/drawing/2014/main" id="{91B8CEEE-80E5-4E1A-9AFA-4112714F27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840" y="2725309"/>
            <a:ext cx="6270988" cy="2903668"/>
          </a:xfrm>
          <a:prstGeom prst="rect">
            <a:avLst/>
          </a:prstGeom>
        </p:spPr>
      </p:pic>
      <p:pic>
        <p:nvPicPr>
          <p:cNvPr id="6" name="Picture 5">
            <a:extLst>
              <a:ext uri="{FF2B5EF4-FFF2-40B4-BE49-F238E27FC236}">
                <a16:creationId xmlns:a16="http://schemas.microsoft.com/office/drawing/2014/main" id="{F7130F07-C446-4272-9044-DB99DD6671B4}"/>
              </a:ext>
            </a:extLst>
          </p:cNvPr>
          <p:cNvPicPr>
            <a:picLocks noChangeAspect="1"/>
          </p:cNvPicPr>
          <p:nvPr/>
        </p:nvPicPr>
        <p:blipFill>
          <a:blip r:embed="rId10" cstate="print">
            <a:extLst>
              <a:ext uri="{BEBA8EAE-BF5A-486C-A8C5-ECC9F3942E4B}">
                <a14:imgProps xmlns:a14="http://schemas.microsoft.com/office/drawing/2010/main">
                  <a14:imgLayer r:embed="rId11">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rot="21333802">
            <a:off x="5034998" y="1415530"/>
            <a:ext cx="1943184" cy="935014"/>
          </a:xfrm>
          <a:prstGeom prst="rect">
            <a:avLst/>
          </a:prstGeom>
        </p:spPr>
      </p:pic>
      <p:pic>
        <p:nvPicPr>
          <p:cNvPr id="8" name="Picture 7">
            <a:extLst>
              <a:ext uri="{FF2B5EF4-FFF2-40B4-BE49-F238E27FC236}">
                <a16:creationId xmlns:a16="http://schemas.microsoft.com/office/drawing/2014/main" id="{483A9D7E-D538-44D4-854D-AAA6FDF944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75108" y="2573309"/>
            <a:ext cx="2647840" cy="3055668"/>
          </a:xfrm>
          <a:prstGeom prst="rect">
            <a:avLst/>
          </a:prstGeom>
        </p:spPr>
      </p:pic>
      <mc:AlternateContent xmlns:mc="http://schemas.openxmlformats.org/markup-compatibility/2006" xmlns:p14="http://schemas.microsoft.com/office/powerpoint/2010/main">
        <mc:Choice Requires="p14">
          <p:contentPart p14:bwMode="auto" r:id="rId13">
            <p14:nvContentPartPr>
              <p14:cNvPr id="3" name="Ink 2">
                <a:extLst>
                  <a:ext uri="{FF2B5EF4-FFF2-40B4-BE49-F238E27FC236}">
                    <a16:creationId xmlns:a16="http://schemas.microsoft.com/office/drawing/2014/main" id="{AB16823F-7037-4B70-82BB-5CF4AAA46C7A}"/>
                  </a:ext>
                </a:extLst>
              </p14:cNvPr>
              <p14:cNvContentPartPr/>
              <p14:nvPr/>
            </p14:nvContentPartPr>
            <p14:xfrm>
              <a:off x="1431000" y="2573640"/>
              <a:ext cx="5207400" cy="466200"/>
            </p14:xfrm>
          </p:contentPart>
        </mc:Choice>
        <mc:Fallback xmlns="">
          <p:pic>
            <p:nvPicPr>
              <p:cNvPr id="3" name="Ink 2">
                <a:extLst>
                  <a:ext uri="{FF2B5EF4-FFF2-40B4-BE49-F238E27FC236}">
                    <a16:creationId xmlns:a16="http://schemas.microsoft.com/office/drawing/2014/main" id="{AB16823F-7037-4B70-82BB-5CF4AAA46C7A}"/>
                  </a:ext>
                </a:extLst>
              </p:cNvPr>
              <p:cNvPicPr/>
              <p:nvPr/>
            </p:nvPicPr>
            <p:blipFill>
              <a:blip r:embed="rId14"/>
              <a:stretch>
                <a:fillRect/>
              </a:stretch>
            </p:blipFill>
            <p:spPr>
              <a:xfrm>
                <a:off x="1421640" y="2564280"/>
                <a:ext cx="5226120" cy="484920"/>
              </a:xfrm>
              <a:prstGeom prst="rect">
                <a:avLst/>
              </a:prstGeom>
            </p:spPr>
          </p:pic>
        </mc:Fallback>
      </mc:AlternateContent>
    </p:spTree>
    <p:extLst>
      <p:ext uri="{BB962C8B-B14F-4D97-AF65-F5344CB8AC3E}">
        <p14:creationId xmlns:p14="http://schemas.microsoft.com/office/powerpoint/2010/main" val="3570931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3137462" cy="769441"/>
          </a:xfrm>
          <a:prstGeom prst="rect">
            <a:avLst/>
          </a:prstGeom>
        </p:spPr>
        <p:txBody>
          <a:bodyPr wrap="none">
            <a:spAutoFit/>
          </a:bodyPr>
          <a:lstStyle/>
          <a:p>
            <a:r>
              <a:rPr lang="en-US" sz="4400" b="1" i="1" dirty="0">
                <a:solidFill>
                  <a:schemeClr val="accent6"/>
                </a:solidFill>
              </a:rPr>
              <a:t>3. Flattening</a:t>
            </a:r>
          </a:p>
        </p:txBody>
      </p:sp>
      <p:pic>
        <p:nvPicPr>
          <p:cNvPr id="9" name="Picture 8">
            <a:extLst>
              <a:ext uri="{FF2B5EF4-FFF2-40B4-BE49-F238E27FC236}">
                <a16:creationId xmlns:a16="http://schemas.microsoft.com/office/drawing/2014/main" id="{8EEA3570-DF66-4432-9E60-7C9D94290E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1214" y="2433063"/>
            <a:ext cx="3858163" cy="3801005"/>
          </a:xfrm>
          <a:prstGeom prst="rect">
            <a:avLst/>
          </a:prstGeom>
        </p:spPr>
      </p:pic>
      <p:sp>
        <p:nvSpPr>
          <p:cNvPr id="10" name="Rectangle 9">
            <a:extLst>
              <a:ext uri="{FF2B5EF4-FFF2-40B4-BE49-F238E27FC236}">
                <a16:creationId xmlns:a16="http://schemas.microsoft.com/office/drawing/2014/main" id="{56413766-B49E-43D1-8EDF-60E85CB85B57}"/>
              </a:ext>
            </a:extLst>
          </p:cNvPr>
          <p:cNvSpPr/>
          <p:nvPr/>
        </p:nvSpPr>
        <p:spPr>
          <a:xfrm>
            <a:off x="114747" y="863403"/>
            <a:ext cx="12098048" cy="1569660"/>
          </a:xfrm>
          <a:prstGeom prst="rect">
            <a:avLst/>
          </a:prstGeom>
        </p:spPr>
        <p:txBody>
          <a:bodyPr wrap="square">
            <a:spAutoFit/>
          </a:bodyPr>
          <a:lstStyle/>
          <a:p>
            <a:r>
              <a:rPr lang="en-US" sz="2400" b="1" dirty="0">
                <a:solidFill>
                  <a:srgbClr val="222222"/>
                </a:solidFill>
                <a:latin typeface="arial" panose="020B0604020202020204" pitchFamily="34" charset="0"/>
              </a:rPr>
              <a:t>Flattening</a:t>
            </a:r>
            <a:r>
              <a:rPr lang="en-US" sz="2400" dirty="0">
                <a:solidFill>
                  <a:srgbClr val="222222"/>
                </a:solidFill>
                <a:latin typeface="arial" panose="020B0604020202020204" pitchFamily="34" charset="0"/>
              </a:rPr>
              <a:t> is converting the data into a 1-dimensional array for inputting it to the next layer. We </a:t>
            </a:r>
            <a:r>
              <a:rPr lang="en-US" sz="2400" b="1" dirty="0">
                <a:solidFill>
                  <a:srgbClr val="222222"/>
                </a:solidFill>
                <a:latin typeface="arial" panose="020B0604020202020204" pitchFamily="34" charset="0"/>
              </a:rPr>
              <a:t>flatten</a:t>
            </a:r>
            <a:r>
              <a:rPr lang="en-US" sz="2400" dirty="0">
                <a:solidFill>
                  <a:srgbClr val="222222"/>
                </a:solidFill>
                <a:latin typeface="arial" panose="020B0604020202020204" pitchFamily="34" charset="0"/>
              </a:rPr>
              <a:t> the output of the convolutional layers to create a single long feature vector. And it is connected to the final classification model, which is called a fully-connected layer</a:t>
            </a:r>
            <a:endParaRPr lang="en-US" sz="2400" dirty="0"/>
          </a:p>
        </p:txBody>
      </p:sp>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2D80D96F-6EB5-4AF3-B7A7-913944F75DCE}"/>
                  </a:ext>
                </a:extLst>
              </p14:cNvPr>
              <p14:cNvContentPartPr/>
              <p14:nvPr/>
            </p14:nvContentPartPr>
            <p14:xfrm>
              <a:off x="1380240" y="465480"/>
              <a:ext cx="5588280" cy="5376600"/>
            </p14:xfrm>
          </p:contentPart>
        </mc:Choice>
        <mc:Fallback xmlns="">
          <p:pic>
            <p:nvPicPr>
              <p:cNvPr id="3" name="Ink 2">
                <a:extLst>
                  <a:ext uri="{FF2B5EF4-FFF2-40B4-BE49-F238E27FC236}">
                    <a16:creationId xmlns:a16="http://schemas.microsoft.com/office/drawing/2014/main" id="{2D80D96F-6EB5-4AF3-B7A7-913944F75DCE}"/>
                  </a:ext>
                </a:extLst>
              </p:cNvPr>
              <p:cNvPicPr/>
              <p:nvPr/>
            </p:nvPicPr>
            <p:blipFill>
              <a:blip r:embed="rId11"/>
              <a:stretch>
                <a:fillRect/>
              </a:stretch>
            </p:blipFill>
            <p:spPr>
              <a:xfrm>
                <a:off x="1370880" y="456120"/>
                <a:ext cx="5607000" cy="5395320"/>
              </a:xfrm>
              <a:prstGeom prst="rect">
                <a:avLst/>
              </a:prstGeom>
            </p:spPr>
          </p:pic>
        </mc:Fallback>
      </mc:AlternateContent>
    </p:spTree>
    <p:extLst>
      <p:ext uri="{BB962C8B-B14F-4D97-AF65-F5344CB8AC3E}">
        <p14:creationId xmlns:p14="http://schemas.microsoft.com/office/powerpoint/2010/main" val="134004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3102196" cy="769441"/>
          </a:xfrm>
          <a:prstGeom prst="rect">
            <a:avLst/>
          </a:prstGeom>
        </p:spPr>
        <p:txBody>
          <a:bodyPr wrap="none">
            <a:spAutoFit/>
          </a:bodyPr>
          <a:lstStyle/>
          <a:p>
            <a:r>
              <a:rPr lang="en-US" sz="4400" b="1" i="1" dirty="0">
                <a:solidFill>
                  <a:schemeClr val="accent6"/>
                </a:solidFill>
              </a:rPr>
              <a:t>Flattening …</a:t>
            </a:r>
          </a:p>
        </p:txBody>
      </p:sp>
      <p:pic>
        <p:nvPicPr>
          <p:cNvPr id="5" name="Picture 4">
            <a:extLst>
              <a:ext uri="{FF2B5EF4-FFF2-40B4-BE49-F238E27FC236}">
                <a16:creationId xmlns:a16="http://schemas.microsoft.com/office/drawing/2014/main" id="{91B8CEEE-80E5-4E1A-9AFA-4112714F27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840" y="2725309"/>
            <a:ext cx="6270988" cy="2903668"/>
          </a:xfrm>
          <a:prstGeom prst="rect">
            <a:avLst/>
          </a:prstGeom>
        </p:spPr>
      </p:pic>
      <p:pic>
        <p:nvPicPr>
          <p:cNvPr id="6" name="Picture 5">
            <a:extLst>
              <a:ext uri="{FF2B5EF4-FFF2-40B4-BE49-F238E27FC236}">
                <a16:creationId xmlns:a16="http://schemas.microsoft.com/office/drawing/2014/main" id="{F7130F07-C446-4272-9044-DB99DD6671B4}"/>
              </a:ext>
            </a:extLst>
          </p:cNvPr>
          <p:cNvPicPr>
            <a:picLocks noChangeAspect="1"/>
          </p:cNvPicPr>
          <p:nvPr/>
        </p:nvPicPr>
        <p:blipFill>
          <a:blip r:embed="rId10" cstate="print">
            <a:extLst>
              <a:ext uri="{BEBA8EAE-BF5A-486C-A8C5-ECC9F3942E4B}">
                <a14:imgProps xmlns:a14="http://schemas.microsoft.com/office/drawing/2010/main">
                  <a14:imgLayer r:embed="rId11">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rot="21333802">
            <a:off x="4712269" y="1716536"/>
            <a:ext cx="1943184" cy="935014"/>
          </a:xfrm>
          <a:prstGeom prst="rect">
            <a:avLst/>
          </a:prstGeom>
        </p:spPr>
      </p:pic>
      <p:pic>
        <p:nvPicPr>
          <p:cNvPr id="8" name="Picture 7">
            <a:extLst>
              <a:ext uri="{FF2B5EF4-FFF2-40B4-BE49-F238E27FC236}">
                <a16:creationId xmlns:a16="http://schemas.microsoft.com/office/drawing/2014/main" id="{483A9D7E-D538-44D4-854D-AAA6FDF944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1436" y="2573309"/>
            <a:ext cx="2647840" cy="3055668"/>
          </a:xfrm>
          <a:prstGeom prst="rect">
            <a:avLst/>
          </a:prstGeom>
        </p:spPr>
      </p:pic>
      <p:pic>
        <p:nvPicPr>
          <p:cNvPr id="9" name="Picture 8">
            <a:extLst>
              <a:ext uri="{FF2B5EF4-FFF2-40B4-BE49-F238E27FC236}">
                <a16:creationId xmlns:a16="http://schemas.microsoft.com/office/drawing/2014/main" id="{917A7E1B-642C-40AC-B0C9-5BEB2D0E51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552960" y="2889920"/>
            <a:ext cx="2199807" cy="2698361"/>
          </a:xfrm>
          <a:prstGeom prst="rect">
            <a:avLst/>
          </a:prstGeom>
        </p:spPr>
      </p:pic>
    </p:spTree>
    <p:extLst>
      <p:ext uri="{BB962C8B-B14F-4D97-AF65-F5344CB8AC3E}">
        <p14:creationId xmlns:p14="http://schemas.microsoft.com/office/powerpoint/2010/main" val="1666126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5066708" cy="769441"/>
          </a:xfrm>
          <a:prstGeom prst="rect">
            <a:avLst/>
          </a:prstGeom>
        </p:spPr>
        <p:txBody>
          <a:bodyPr wrap="none">
            <a:spAutoFit/>
          </a:bodyPr>
          <a:lstStyle/>
          <a:p>
            <a:r>
              <a:rPr lang="en-US" sz="4400" b="1" i="1" dirty="0">
                <a:solidFill>
                  <a:schemeClr val="accent6"/>
                </a:solidFill>
              </a:rPr>
              <a:t>4. Fulling Connection</a:t>
            </a:r>
          </a:p>
        </p:txBody>
      </p:sp>
      <p:pic>
        <p:nvPicPr>
          <p:cNvPr id="10" name="Picture 9">
            <a:extLst>
              <a:ext uri="{FF2B5EF4-FFF2-40B4-BE49-F238E27FC236}">
                <a16:creationId xmlns:a16="http://schemas.microsoft.com/office/drawing/2014/main" id="{ED561312-2CEA-40CC-A750-EAE99BF4E6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780200"/>
            <a:ext cx="9983593" cy="5201376"/>
          </a:xfrm>
          <a:prstGeom prst="rect">
            <a:avLst/>
          </a:prstGeom>
        </p:spPr>
      </p:pic>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5986747D-BD81-4E23-AA05-2CED448C3795}"/>
                  </a:ext>
                </a:extLst>
              </p14:cNvPr>
              <p14:cNvContentPartPr/>
              <p14:nvPr/>
            </p14:nvContentPartPr>
            <p14:xfrm>
              <a:off x="1964160" y="753480"/>
              <a:ext cx="9660960" cy="5503680"/>
            </p14:xfrm>
          </p:contentPart>
        </mc:Choice>
        <mc:Fallback xmlns="">
          <p:pic>
            <p:nvPicPr>
              <p:cNvPr id="3" name="Ink 2">
                <a:extLst>
                  <a:ext uri="{FF2B5EF4-FFF2-40B4-BE49-F238E27FC236}">
                    <a16:creationId xmlns:a16="http://schemas.microsoft.com/office/drawing/2014/main" id="{5986747D-BD81-4E23-AA05-2CED448C3795}"/>
                  </a:ext>
                </a:extLst>
              </p:cNvPr>
              <p:cNvPicPr/>
              <p:nvPr/>
            </p:nvPicPr>
            <p:blipFill>
              <a:blip r:embed="rId11"/>
              <a:stretch>
                <a:fillRect/>
              </a:stretch>
            </p:blipFill>
            <p:spPr>
              <a:xfrm>
                <a:off x="1954800" y="744120"/>
                <a:ext cx="9679680" cy="5522400"/>
              </a:xfrm>
              <a:prstGeom prst="rect">
                <a:avLst/>
              </a:prstGeom>
            </p:spPr>
          </p:pic>
        </mc:Fallback>
      </mc:AlternateContent>
    </p:spTree>
    <p:extLst>
      <p:ext uri="{BB962C8B-B14F-4D97-AF65-F5344CB8AC3E}">
        <p14:creationId xmlns:p14="http://schemas.microsoft.com/office/powerpoint/2010/main" val="1338865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6427978" cy="769441"/>
          </a:xfrm>
          <a:prstGeom prst="rect">
            <a:avLst/>
          </a:prstGeom>
        </p:spPr>
        <p:txBody>
          <a:bodyPr wrap="none">
            <a:spAutoFit/>
          </a:bodyPr>
          <a:lstStyle/>
          <a:p>
            <a:r>
              <a:rPr lang="en-US" sz="4400" b="1" i="1" dirty="0">
                <a:solidFill>
                  <a:schemeClr val="accent6"/>
                </a:solidFill>
              </a:rPr>
              <a:t>Complete CNN in one View</a:t>
            </a:r>
          </a:p>
        </p:txBody>
      </p:sp>
      <p:pic>
        <p:nvPicPr>
          <p:cNvPr id="5" name="Picture 4">
            <a:extLst>
              <a:ext uri="{FF2B5EF4-FFF2-40B4-BE49-F238E27FC236}">
                <a16:creationId xmlns:a16="http://schemas.microsoft.com/office/drawing/2014/main" id="{91B8CEEE-80E5-4E1A-9AFA-4112714F275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288" y="2573309"/>
            <a:ext cx="4572996" cy="2117443"/>
          </a:xfrm>
          <a:prstGeom prst="rect">
            <a:avLst/>
          </a:prstGeom>
        </p:spPr>
      </p:pic>
      <p:pic>
        <p:nvPicPr>
          <p:cNvPr id="6" name="Picture 5">
            <a:extLst>
              <a:ext uri="{FF2B5EF4-FFF2-40B4-BE49-F238E27FC236}">
                <a16:creationId xmlns:a16="http://schemas.microsoft.com/office/drawing/2014/main" id="{F7130F07-C446-4272-9044-DB99DD6671B4}"/>
              </a:ext>
            </a:extLst>
          </p:cNvPr>
          <p:cNvPicPr>
            <a:picLocks noChangeAspect="1"/>
          </p:cNvPicPr>
          <p:nvPr/>
        </p:nvPicPr>
        <p:blipFill>
          <a:blip r:embed="rId10" cstate="print">
            <a:extLst>
              <a:ext uri="{BEBA8EAE-BF5A-486C-A8C5-ECC9F3942E4B}">
                <a14:imgProps xmlns:a14="http://schemas.microsoft.com/office/drawing/2010/main">
                  <a14:imgLayer r:embed="rId11">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rot="21333802">
            <a:off x="2962917" y="1564537"/>
            <a:ext cx="1943184" cy="935014"/>
          </a:xfrm>
          <a:prstGeom prst="rect">
            <a:avLst/>
          </a:prstGeom>
        </p:spPr>
      </p:pic>
      <p:pic>
        <p:nvPicPr>
          <p:cNvPr id="8" name="Picture 7">
            <a:extLst>
              <a:ext uri="{FF2B5EF4-FFF2-40B4-BE49-F238E27FC236}">
                <a16:creationId xmlns:a16="http://schemas.microsoft.com/office/drawing/2014/main" id="{483A9D7E-D538-44D4-854D-AAA6FDF944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75727" y="2454440"/>
            <a:ext cx="2027064" cy="2339278"/>
          </a:xfrm>
          <a:prstGeom prst="rect">
            <a:avLst/>
          </a:prstGeom>
        </p:spPr>
      </p:pic>
      <p:pic>
        <p:nvPicPr>
          <p:cNvPr id="9" name="Picture 8">
            <a:extLst>
              <a:ext uri="{FF2B5EF4-FFF2-40B4-BE49-F238E27FC236}">
                <a16:creationId xmlns:a16="http://schemas.microsoft.com/office/drawing/2014/main" id="{917A7E1B-642C-40AC-B0C9-5BEB2D0E51F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87573" y="2740606"/>
            <a:ext cx="1634293" cy="2004682"/>
          </a:xfrm>
          <a:prstGeom prst="rect">
            <a:avLst/>
          </a:prstGeom>
        </p:spPr>
      </p:pic>
      <p:pic>
        <p:nvPicPr>
          <p:cNvPr id="10" name="Picture 9">
            <a:extLst>
              <a:ext uri="{FF2B5EF4-FFF2-40B4-BE49-F238E27FC236}">
                <a16:creationId xmlns:a16="http://schemas.microsoft.com/office/drawing/2014/main" id="{0B188C72-0DE2-48A8-BC83-CA4FFFBED15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465676" y="43032"/>
            <a:ext cx="4698214" cy="2461612"/>
          </a:xfrm>
          <a:prstGeom prst="rect">
            <a:avLst/>
          </a:prstGeom>
        </p:spPr>
      </p:pic>
      <p:sp>
        <p:nvSpPr>
          <p:cNvPr id="12" name="Freeform: Shape 11">
            <a:extLst>
              <a:ext uri="{FF2B5EF4-FFF2-40B4-BE49-F238E27FC236}">
                <a16:creationId xmlns:a16="http://schemas.microsoft.com/office/drawing/2014/main" id="{A5D8F47E-3F91-44A8-923C-5A949510EB85}"/>
              </a:ext>
            </a:extLst>
          </p:cNvPr>
          <p:cNvSpPr/>
          <p:nvPr/>
        </p:nvSpPr>
        <p:spPr>
          <a:xfrm>
            <a:off x="7704719" y="1628651"/>
            <a:ext cx="817147" cy="1111956"/>
          </a:xfrm>
          <a:custGeom>
            <a:avLst/>
            <a:gdLst>
              <a:gd name="connsiteX0" fmla="*/ 0 w 1219200"/>
              <a:gd name="connsiteY0" fmla="*/ 1061627 h 1061627"/>
              <a:gd name="connsiteX1" fmla="*/ 892629 w 1219200"/>
              <a:gd name="connsiteY1" fmla="*/ 49256 h 1061627"/>
              <a:gd name="connsiteX2" fmla="*/ 1110343 w 1219200"/>
              <a:gd name="connsiteY2" fmla="*/ 168999 h 1061627"/>
              <a:gd name="connsiteX3" fmla="*/ 1219200 w 1219200"/>
              <a:gd name="connsiteY3" fmla="*/ 266970 h 1061627"/>
            </a:gdLst>
            <a:ahLst/>
            <a:cxnLst>
              <a:cxn ang="0">
                <a:pos x="connsiteX0" y="connsiteY0"/>
              </a:cxn>
              <a:cxn ang="0">
                <a:pos x="connsiteX1" y="connsiteY1"/>
              </a:cxn>
              <a:cxn ang="0">
                <a:pos x="connsiteX2" y="connsiteY2"/>
              </a:cxn>
              <a:cxn ang="0">
                <a:pos x="connsiteX3" y="connsiteY3"/>
              </a:cxn>
            </a:cxnLst>
            <a:rect l="l" t="t" r="r" b="b"/>
            <a:pathLst>
              <a:path w="1219200" h="1061627">
                <a:moveTo>
                  <a:pt x="0" y="1061627"/>
                </a:moveTo>
                <a:cubicBezTo>
                  <a:pt x="353786" y="629827"/>
                  <a:pt x="707572" y="198027"/>
                  <a:pt x="892629" y="49256"/>
                </a:cubicBezTo>
                <a:cubicBezTo>
                  <a:pt x="1077686" y="-99515"/>
                  <a:pt x="1055915" y="132713"/>
                  <a:pt x="1110343" y="168999"/>
                </a:cubicBezTo>
                <a:cubicBezTo>
                  <a:pt x="1164771" y="205285"/>
                  <a:pt x="1191985" y="236127"/>
                  <a:pt x="1219200" y="26697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954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7404591" cy="769441"/>
          </a:xfrm>
          <a:prstGeom prst="rect">
            <a:avLst/>
          </a:prstGeom>
        </p:spPr>
        <p:txBody>
          <a:bodyPr wrap="none">
            <a:spAutoFit/>
          </a:bodyPr>
          <a:lstStyle/>
          <a:p>
            <a:r>
              <a:rPr lang="en-US" sz="4400" b="1" dirty="0" err="1">
                <a:solidFill>
                  <a:schemeClr val="accent6">
                    <a:lumMod val="75000"/>
                  </a:schemeClr>
                </a:solidFill>
                <a:latin typeface="arial" panose="020B0604020202020204" pitchFamily="34" charset="0"/>
              </a:rPr>
              <a:t>Softmax</a:t>
            </a:r>
            <a:r>
              <a:rPr lang="en-US" sz="4400" b="1" i="1" dirty="0">
                <a:solidFill>
                  <a:schemeClr val="accent6">
                    <a:lumMod val="75000"/>
                  </a:schemeClr>
                </a:solidFill>
              </a:rPr>
              <a:t> Activation function…</a:t>
            </a:r>
          </a:p>
        </p:txBody>
      </p:sp>
      <p:sp>
        <p:nvSpPr>
          <p:cNvPr id="3" name="Rectangle 2">
            <a:extLst>
              <a:ext uri="{FF2B5EF4-FFF2-40B4-BE49-F238E27FC236}">
                <a16:creationId xmlns:a16="http://schemas.microsoft.com/office/drawing/2014/main" id="{C0C31AAE-174F-43CB-A38B-BA298A4C02E5}"/>
              </a:ext>
            </a:extLst>
          </p:cNvPr>
          <p:cNvSpPr/>
          <p:nvPr/>
        </p:nvSpPr>
        <p:spPr>
          <a:xfrm>
            <a:off x="114747" y="624854"/>
            <a:ext cx="11825881" cy="1569660"/>
          </a:xfrm>
          <a:prstGeom prst="rect">
            <a:avLst/>
          </a:prstGeom>
        </p:spPr>
        <p:txBody>
          <a:bodyPr wrap="square">
            <a:spAutoFit/>
          </a:bodyPr>
          <a:lstStyle/>
          <a:p>
            <a:r>
              <a:rPr lang="en-US" sz="2400" dirty="0">
                <a:solidFill>
                  <a:srgbClr val="222222"/>
                </a:solidFill>
                <a:latin typeface="arial" panose="020B0604020202020204" pitchFamily="34" charset="0"/>
              </a:rPr>
              <a:t>In mathematics, the </a:t>
            </a:r>
            <a:r>
              <a:rPr lang="en-US" sz="2400" b="1" dirty="0" err="1">
                <a:solidFill>
                  <a:srgbClr val="222222"/>
                </a:solidFill>
                <a:latin typeface="arial" panose="020B0604020202020204" pitchFamily="34" charset="0"/>
              </a:rPr>
              <a:t>softmax</a:t>
            </a:r>
            <a:r>
              <a:rPr lang="en-US" sz="2400" dirty="0">
                <a:solidFill>
                  <a:srgbClr val="222222"/>
                </a:solidFill>
                <a:latin typeface="arial" panose="020B0604020202020204" pitchFamily="34" charset="0"/>
              </a:rPr>
              <a:t> function, also known as </a:t>
            </a:r>
            <a:r>
              <a:rPr lang="en-US" sz="2400" dirty="0" err="1">
                <a:solidFill>
                  <a:srgbClr val="222222"/>
                </a:solidFill>
                <a:latin typeface="arial" panose="020B0604020202020204" pitchFamily="34" charset="0"/>
              </a:rPr>
              <a:t>softargmax</a:t>
            </a:r>
            <a:r>
              <a:rPr lang="en-US" sz="2400" dirty="0">
                <a:solidFill>
                  <a:srgbClr val="222222"/>
                </a:solidFill>
                <a:latin typeface="arial" panose="020B0604020202020204" pitchFamily="34" charset="0"/>
              </a:rPr>
              <a:t> or normalized exponential function, is a function that takes as input a vector of K real numbers, and normalizes it into a probability distribution consisting of K probabilities proportional to the exponentials of the input numbers</a:t>
            </a:r>
            <a:endParaRPr lang="en-US" sz="2400" dirty="0"/>
          </a:p>
        </p:txBody>
      </p:sp>
      <p:pic>
        <p:nvPicPr>
          <p:cNvPr id="8" name="Picture 7">
            <a:extLst>
              <a:ext uri="{FF2B5EF4-FFF2-40B4-BE49-F238E27FC236}">
                <a16:creationId xmlns:a16="http://schemas.microsoft.com/office/drawing/2014/main" id="{C0B5308F-B606-44CD-B030-555E2B5E7F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2526636"/>
            <a:ext cx="6421235" cy="3345415"/>
          </a:xfrm>
          <a:prstGeom prst="rect">
            <a:avLst/>
          </a:prstGeom>
        </p:spPr>
      </p:pic>
      <p:pic>
        <p:nvPicPr>
          <p:cNvPr id="6" name="Picture 5">
            <a:extLst>
              <a:ext uri="{FF2B5EF4-FFF2-40B4-BE49-F238E27FC236}">
                <a16:creationId xmlns:a16="http://schemas.microsoft.com/office/drawing/2014/main" id="{79302B00-C91C-45A9-B9A0-599234C9DE5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20112" y="1997115"/>
            <a:ext cx="3334095" cy="1155909"/>
          </a:xfrm>
          <a:prstGeom prst="rect">
            <a:avLst/>
          </a:prstGeom>
        </p:spPr>
      </p:pic>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A9C09570-185E-4EC7-9BA6-45C22A957B3E}"/>
                  </a:ext>
                </a:extLst>
              </p14:cNvPr>
              <p14:cNvContentPartPr/>
              <p14:nvPr/>
            </p14:nvContentPartPr>
            <p14:xfrm>
              <a:off x="2819520" y="1320840"/>
              <a:ext cx="9195120" cy="4258800"/>
            </p14:xfrm>
          </p:contentPart>
        </mc:Choice>
        <mc:Fallback xmlns="">
          <p:pic>
            <p:nvPicPr>
              <p:cNvPr id="5" name="Ink 4">
                <a:extLst>
                  <a:ext uri="{FF2B5EF4-FFF2-40B4-BE49-F238E27FC236}">
                    <a16:creationId xmlns:a16="http://schemas.microsoft.com/office/drawing/2014/main" id="{A9C09570-185E-4EC7-9BA6-45C22A957B3E}"/>
                  </a:ext>
                </a:extLst>
              </p:cNvPr>
              <p:cNvPicPr/>
              <p:nvPr/>
            </p:nvPicPr>
            <p:blipFill>
              <a:blip r:embed="rId12"/>
              <a:stretch>
                <a:fillRect/>
              </a:stretch>
            </p:blipFill>
            <p:spPr>
              <a:xfrm>
                <a:off x="2810160" y="1311480"/>
                <a:ext cx="9213840" cy="4277520"/>
              </a:xfrm>
              <a:prstGeom prst="rect">
                <a:avLst/>
              </a:prstGeom>
            </p:spPr>
          </p:pic>
        </mc:Fallback>
      </mc:AlternateContent>
    </p:spTree>
    <p:extLst>
      <p:ext uri="{BB962C8B-B14F-4D97-AF65-F5344CB8AC3E}">
        <p14:creationId xmlns:p14="http://schemas.microsoft.com/office/powerpoint/2010/main" val="2429874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3684022" cy="769441"/>
          </a:xfrm>
          <a:prstGeom prst="rect">
            <a:avLst/>
          </a:prstGeom>
        </p:spPr>
        <p:txBody>
          <a:bodyPr wrap="none">
            <a:spAutoFit/>
          </a:bodyPr>
          <a:lstStyle/>
          <a:p>
            <a:r>
              <a:rPr lang="en-US" sz="4400" b="1" i="1" dirty="0">
                <a:solidFill>
                  <a:schemeClr val="accent6"/>
                </a:solidFill>
              </a:rPr>
              <a:t>Loss function…</a:t>
            </a:r>
          </a:p>
        </p:txBody>
      </p:sp>
      <p:sp>
        <p:nvSpPr>
          <p:cNvPr id="15" name="Rectangle 14">
            <a:extLst>
              <a:ext uri="{FF2B5EF4-FFF2-40B4-BE49-F238E27FC236}">
                <a16:creationId xmlns:a16="http://schemas.microsoft.com/office/drawing/2014/main" id="{45E90D58-240B-44A3-9212-B67ED6AC7EDD}"/>
              </a:ext>
            </a:extLst>
          </p:cNvPr>
          <p:cNvSpPr/>
          <p:nvPr/>
        </p:nvSpPr>
        <p:spPr>
          <a:xfrm>
            <a:off x="113307" y="874512"/>
            <a:ext cx="11940989" cy="1200329"/>
          </a:xfrm>
          <a:prstGeom prst="rect">
            <a:avLst/>
          </a:prstGeom>
        </p:spPr>
        <p:txBody>
          <a:bodyPr wrap="square">
            <a:spAutoFit/>
          </a:bodyPr>
          <a:lstStyle/>
          <a:p>
            <a:r>
              <a:rPr lang="en-US" sz="2400" b="1" dirty="0">
                <a:solidFill>
                  <a:srgbClr val="222222"/>
                </a:solidFill>
                <a:latin typeface="arial" panose="020B0604020202020204" pitchFamily="34" charset="0"/>
              </a:rPr>
              <a:t>Cross</a:t>
            </a:r>
            <a:r>
              <a:rPr lang="en-US" sz="2400" dirty="0">
                <a:solidFill>
                  <a:srgbClr val="222222"/>
                </a:solidFill>
                <a:latin typeface="arial" panose="020B0604020202020204" pitchFamily="34" charset="0"/>
              </a:rPr>
              <a:t>-</a:t>
            </a:r>
            <a:r>
              <a:rPr lang="en-US" sz="2400" b="1" dirty="0">
                <a:solidFill>
                  <a:srgbClr val="222222"/>
                </a:solidFill>
                <a:latin typeface="arial" panose="020B0604020202020204" pitchFamily="34" charset="0"/>
              </a:rPr>
              <a:t>entropy</a:t>
            </a:r>
            <a:r>
              <a:rPr lang="en-US" sz="2400" dirty="0">
                <a:solidFill>
                  <a:srgbClr val="222222"/>
                </a:solidFill>
                <a:latin typeface="arial" panose="020B0604020202020204" pitchFamily="34" charset="0"/>
              </a:rPr>
              <a:t> is commonly used in machine learning as a loss function. </a:t>
            </a:r>
            <a:r>
              <a:rPr lang="en-US" sz="2400" b="1" dirty="0">
                <a:solidFill>
                  <a:srgbClr val="222222"/>
                </a:solidFill>
                <a:latin typeface="arial" panose="020B0604020202020204" pitchFamily="34" charset="0"/>
              </a:rPr>
              <a:t>Cross</a:t>
            </a:r>
            <a:r>
              <a:rPr lang="en-US" sz="2400" dirty="0">
                <a:solidFill>
                  <a:srgbClr val="222222"/>
                </a:solidFill>
                <a:latin typeface="arial" panose="020B0604020202020204" pitchFamily="34" charset="0"/>
              </a:rPr>
              <a:t>-</a:t>
            </a:r>
            <a:r>
              <a:rPr lang="en-US" sz="2400" b="1" dirty="0">
                <a:solidFill>
                  <a:srgbClr val="222222"/>
                </a:solidFill>
                <a:latin typeface="arial" panose="020B0604020202020204" pitchFamily="34" charset="0"/>
              </a:rPr>
              <a:t>entropy</a:t>
            </a:r>
            <a:r>
              <a:rPr lang="en-US" sz="2400" dirty="0">
                <a:solidFill>
                  <a:srgbClr val="222222"/>
                </a:solidFill>
                <a:latin typeface="arial" panose="020B0604020202020204" pitchFamily="34" charset="0"/>
              </a:rPr>
              <a:t> is a measure from the field of information theory, building upon </a:t>
            </a:r>
            <a:r>
              <a:rPr lang="en-US" sz="2400" b="1" dirty="0">
                <a:solidFill>
                  <a:srgbClr val="222222"/>
                </a:solidFill>
                <a:latin typeface="arial" panose="020B0604020202020204" pitchFamily="34" charset="0"/>
              </a:rPr>
              <a:t>entropy</a:t>
            </a:r>
            <a:r>
              <a:rPr lang="en-US" sz="2400" dirty="0">
                <a:solidFill>
                  <a:srgbClr val="222222"/>
                </a:solidFill>
                <a:latin typeface="arial" panose="020B0604020202020204" pitchFamily="34" charset="0"/>
              </a:rPr>
              <a:t> and generally calculating the difference between two probability distributions</a:t>
            </a:r>
            <a:endParaRPr lang="en-US" sz="2400" dirty="0"/>
          </a:p>
        </p:txBody>
      </p:sp>
      <p:pic>
        <p:nvPicPr>
          <p:cNvPr id="6" name="Picture 5">
            <a:extLst>
              <a:ext uri="{FF2B5EF4-FFF2-40B4-BE49-F238E27FC236}">
                <a16:creationId xmlns:a16="http://schemas.microsoft.com/office/drawing/2014/main" id="{44331DB2-735D-4930-9C1E-FACA5950B1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76620" y="2169153"/>
            <a:ext cx="6937074" cy="3541405"/>
          </a:xfrm>
          <a:prstGeom prst="rect">
            <a:avLst/>
          </a:prstGeom>
        </p:spPr>
      </p:pic>
      <p:sp>
        <p:nvSpPr>
          <p:cNvPr id="3" name="Rectangle 2">
            <a:extLst>
              <a:ext uri="{FF2B5EF4-FFF2-40B4-BE49-F238E27FC236}">
                <a16:creationId xmlns:a16="http://schemas.microsoft.com/office/drawing/2014/main" id="{BB0C6DB8-749E-4431-82D7-684A904085CC}"/>
              </a:ext>
            </a:extLst>
          </p:cNvPr>
          <p:cNvSpPr/>
          <p:nvPr/>
        </p:nvSpPr>
        <p:spPr>
          <a:xfrm>
            <a:off x="326850" y="3643136"/>
            <a:ext cx="1314764" cy="1754326"/>
          </a:xfrm>
          <a:prstGeom prst="rect">
            <a:avLst/>
          </a:prstGeom>
        </p:spPr>
        <p:txBody>
          <a:bodyPr wrap="square">
            <a:spAutoFit/>
          </a:bodyPr>
          <a:lstStyle/>
          <a:p>
            <a:r>
              <a:rPr lang="en-US" sz="5400" b="1" dirty="0">
                <a:solidFill>
                  <a:srgbClr val="C00000"/>
                </a:solidFill>
              </a:rPr>
              <a:t>0.9</a:t>
            </a:r>
          </a:p>
          <a:p>
            <a:r>
              <a:rPr lang="en-US" sz="5400" b="1" dirty="0">
                <a:solidFill>
                  <a:srgbClr val="C00000"/>
                </a:solidFill>
              </a:rPr>
              <a:t>0.1</a:t>
            </a:r>
          </a:p>
        </p:txBody>
      </p:sp>
      <p:sp>
        <p:nvSpPr>
          <p:cNvPr id="9" name="Rectangle 8">
            <a:extLst>
              <a:ext uri="{FF2B5EF4-FFF2-40B4-BE49-F238E27FC236}">
                <a16:creationId xmlns:a16="http://schemas.microsoft.com/office/drawing/2014/main" id="{19CF8274-84E9-46E9-9D9D-0F4942404025}"/>
              </a:ext>
            </a:extLst>
          </p:cNvPr>
          <p:cNvSpPr/>
          <p:nvPr/>
        </p:nvSpPr>
        <p:spPr>
          <a:xfrm>
            <a:off x="9080525" y="3526814"/>
            <a:ext cx="932329" cy="1938992"/>
          </a:xfrm>
          <a:prstGeom prst="rect">
            <a:avLst/>
          </a:prstGeom>
        </p:spPr>
        <p:txBody>
          <a:bodyPr wrap="square">
            <a:spAutoFit/>
          </a:bodyPr>
          <a:lstStyle/>
          <a:p>
            <a:r>
              <a:rPr lang="en-US" sz="6000" b="1" dirty="0">
                <a:solidFill>
                  <a:srgbClr val="FFC000"/>
                </a:solidFill>
              </a:rPr>
              <a:t>1</a:t>
            </a:r>
          </a:p>
          <a:p>
            <a:r>
              <a:rPr lang="en-US" sz="6000" b="1" dirty="0">
                <a:solidFill>
                  <a:srgbClr val="FFC000"/>
                </a:solidFill>
              </a:rPr>
              <a:t>0</a:t>
            </a:r>
          </a:p>
        </p:txBody>
      </p:sp>
      <p:sp>
        <p:nvSpPr>
          <p:cNvPr id="8" name="Arc 7">
            <a:extLst>
              <a:ext uri="{FF2B5EF4-FFF2-40B4-BE49-F238E27FC236}">
                <a16:creationId xmlns:a16="http://schemas.microsoft.com/office/drawing/2014/main" id="{1AB214E8-2AC6-4041-A51B-6036CC64C330}"/>
              </a:ext>
            </a:extLst>
          </p:cNvPr>
          <p:cNvSpPr/>
          <p:nvPr/>
        </p:nvSpPr>
        <p:spPr>
          <a:xfrm rot="720909">
            <a:off x="920306" y="3266254"/>
            <a:ext cx="2579315" cy="1920378"/>
          </a:xfrm>
          <a:prstGeom prst="arc">
            <a:avLst>
              <a:gd name="adj1" fmla="val 11123938"/>
              <a:gd name="adj2" fmla="val 426253"/>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Arc 9">
            <a:extLst>
              <a:ext uri="{FF2B5EF4-FFF2-40B4-BE49-F238E27FC236}">
                <a16:creationId xmlns:a16="http://schemas.microsoft.com/office/drawing/2014/main" id="{2B9545EF-23A7-4FB2-8A71-70D34C483379}"/>
              </a:ext>
            </a:extLst>
          </p:cNvPr>
          <p:cNvSpPr/>
          <p:nvPr/>
        </p:nvSpPr>
        <p:spPr>
          <a:xfrm rot="19963467">
            <a:off x="-1804478" y="4352137"/>
            <a:ext cx="11687678" cy="4498574"/>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54F465B4-9977-4DFC-9CD8-70B877776513}"/>
                  </a:ext>
                </a:extLst>
              </p14:cNvPr>
              <p14:cNvContentPartPr/>
              <p14:nvPr/>
            </p14:nvContentPartPr>
            <p14:xfrm>
              <a:off x="3344400" y="2624400"/>
              <a:ext cx="7078320" cy="3488760"/>
            </p14:xfrm>
          </p:contentPart>
        </mc:Choice>
        <mc:Fallback xmlns="">
          <p:pic>
            <p:nvPicPr>
              <p:cNvPr id="5" name="Ink 4">
                <a:extLst>
                  <a:ext uri="{FF2B5EF4-FFF2-40B4-BE49-F238E27FC236}">
                    <a16:creationId xmlns:a16="http://schemas.microsoft.com/office/drawing/2014/main" id="{54F465B4-9977-4DFC-9CD8-70B877776513}"/>
                  </a:ext>
                </a:extLst>
              </p:cNvPr>
              <p:cNvPicPr/>
              <p:nvPr/>
            </p:nvPicPr>
            <p:blipFill>
              <a:blip r:embed="rId11"/>
              <a:stretch>
                <a:fillRect/>
              </a:stretch>
            </p:blipFill>
            <p:spPr>
              <a:xfrm>
                <a:off x="3335040" y="2615040"/>
                <a:ext cx="7097040" cy="3507480"/>
              </a:xfrm>
              <a:prstGeom prst="rect">
                <a:avLst/>
              </a:prstGeom>
            </p:spPr>
          </p:pic>
        </mc:Fallback>
      </mc:AlternateContent>
    </p:spTree>
    <p:extLst>
      <p:ext uri="{BB962C8B-B14F-4D97-AF65-F5344CB8AC3E}">
        <p14:creationId xmlns:p14="http://schemas.microsoft.com/office/powerpoint/2010/main" val="2268588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14746" y="43032"/>
            <a:ext cx="4637314" cy="1015663"/>
          </a:xfrm>
          <a:prstGeom prst="rect">
            <a:avLst/>
          </a:prstGeom>
        </p:spPr>
        <p:txBody>
          <a:bodyPr wrap="square">
            <a:spAutoFit/>
          </a:bodyPr>
          <a:lstStyle/>
          <a:p>
            <a:r>
              <a:rPr lang="en-US" sz="6000" b="1" i="1" dirty="0">
                <a:solidFill>
                  <a:srgbClr val="7030A0"/>
                </a:solidFill>
              </a:rPr>
              <a:t>Summarize …</a:t>
            </a:r>
          </a:p>
        </p:txBody>
      </p:sp>
      <p:sp>
        <p:nvSpPr>
          <p:cNvPr id="3" name="Rectangle 2">
            <a:extLst>
              <a:ext uri="{FF2B5EF4-FFF2-40B4-BE49-F238E27FC236}">
                <a16:creationId xmlns:a16="http://schemas.microsoft.com/office/drawing/2014/main" id="{19F774AD-AC9B-49D4-9783-674D5CCEE0AC}"/>
              </a:ext>
            </a:extLst>
          </p:cNvPr>
          <p:cNvSpPr/>
          <p:nvPr/>
        </p:nvSpPr>
        <p:spPr>
          <a:xfrm>
            <a:off x="3613779" y="826882"/>
            <a:ext cx="4507810" cy="1569660"/>
          </a:xfrm>
          <a:prstGeom prst="rect">
            <a:avLst/>
          </a:prstGeom>
        </p:spPr>
        <p:txBody>
          <a:bodyPr wrap="square">
            <a:spAutoFit/>
          </a:bodyPr>
          <a:lstStyle/>
          <a:p>
            <a:pPr marL="457200" indent="-457200">
              <a:buFont typeface="Arial" panose="020B0604020202020204" pitchFamily="34" charset="0"/>
              <a:buChar char="•"/>
            </a:pPr>
            <a:r>
              <a:rPr lang="en-US" sz="3200" b="1" dirty="0">
                <a:solidFill>
                  <a:schemeClr val="accent5"/>
                </a:solidFill>
              </a:rPr>
              <a:t>Classification error</a:t>
            </a:r>
          </a:p>
          <a:p>
            <a:pPr marL="457200" indent="-457200">
              <a:buFont typeface="Arial" panose="020B0604020202020204" pitchFamily="34" charset="0"/>
              <a:buChar char="•"/>
            </a:pPr>
            <a:r>
              <a:rPr lang="en-US" sz="3200" b="1" dirty="0">
                <a:solidFill>
                  <a:schemeClr val="accent5"/>
                </a:solidFill>
              </a:rPr>
              <a:t>RMS</a:t>
            </a:r>
          </a:p>
          <a:p>
            <a:pPr marL="457200" indent="-457200">
              <a:buFont typeface="Arial" panose="020B0604020202020204" pitchFamily="34" charset="0"/>
              <a:buChar char="•"/>
            </a:pPr>
            <a:r>
              <a:rPr lang="en-US" sz="3200" b="1" dirty="0">
                <a:solidFill>
                  <a:schemeClr val="accent5"/>
                </a:solidFill>
              </a:rPr>
              <a:t>Cross Entropy</a:t>
            </a:r>
          </a:p>
        </p:txBody>
      </p:sp>
      <p:pic>
        <p:nvPicPr>
          <p:cNvPr id="6" name="Picture 5">
            <a:extLst>
              <a:ext uri="{FF2B5EF4-FFF2-40B4-BE49-F238E27FC236}">
                <a16:creationId xmlns:a16="http://schemas.microsoft.com/office/drawing/2014/main" id="{8FA42CFB-E073-4B16-9F5B-95CC8B543DE7}"/>
              </a:ext>
            </a:extLst>
          </p:cNvPr>
          <p:cNvPicPr>
            <a:picLocks noChangeAspect="1"/>
          </p:cNvPicPr>
          <p:nvPr/>
        </p:nvPicPr>
        <p:blipFill>
          <a:blip r:embed="rId9" cstate="print">
            <a:extLst>
              <a:ext uri="{BEBA8EAE-BF5A-486C-A8C5-ECC9F3942E4B}">
                <a14:imgProps xmlns:a14="http://schemas.microsoft.com/office/drawing/2010/main">
                  <a14:imgLayer r:embed="rId10">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6523901" y="2832223"/>
            <a:ext cx="5327182" cy="2926199"/>
          </a:xfrm>
          <a:prstGeom prst="rect">
            <a:avLst/>
          </a:prstGeom>
        </p:spPr>
      </p:pic>
      <p:pic>
        <p:nvPicPr>
          <p:cNvPr id="10" name="Picture 9">
            <a:extLst>
              <a:ext uri="{FF2B5EF4-FFF2-40B4-BE49-F238E27FC236}">
                <a16:creationId xmlns:a16="http://schemas.microsoft.com/office/drawing/2014/main" id="{F08291AD-C6EF-43C5-BF6B-6DA8A29C9128}"/>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114746" y="2832223"/>
            <a:ext cx="5553354" cy="2926586"/>
          </a:xfrm>
          <a:prstGeom prst="rect">
            <a:avLst/>
          </a:prstGeom>
        </p:spPr>
      </p:pic>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5F740CF9-A71E-4D0C-A3A8-6B7C16FCBBEB}"/>
                  </a:ext>
                </a:extLst>
              </p14:cNvPr>
              <p14:cNvContentPartPr/>
              <p14:nvPr/>
            </p14:nvContentPartPr>
            <p14:xfrm>
              <a:off x="101520" y="626400"/>
              <a:ext cx="11752200" cy="5241240"/>
            </p14:xfrm>
          </p:contentPart>
        </mc:Choice>
        <mc:Fallback xmlns="">
          <p:pic>
            <p:nvPicPr>
              <p:cNvPr id="5" name="Ink 4">
                <a:extLst>
                  <a:ext uri="{FF2B5EF4-FFF2-40B4-BE49-F238E27FC236}">
                    <a16:creationId xmlns:a16="http://schemas.microsoft.com/office/drawing/2014/main" id="{5F740CF9-A71E-4D0C-A3A8-6B7C16FCBBEB}"/>
                  </a:ext>
                </a:extLst>
              </p:cNvPr>
              <p:cNvPicPr/>
              <p:nvPr/>
            </p:nvPicPr>
            <p:blipFill>
              <a:blip r:embed="rId14"/>
              <a:stretch>
                <a:fillRect/>
              </a:stretch>
            </p:blipFill>
            <p:spPr>
              <a:xfrm>
                <a:off x="92160" y="617040"/>
                <a:ext cx="11770920" cy="5259960"/>
              </a:xfrm>
              <a:prstGeom prst="rect">
                <a:avLst/>
              </a:prstGeom>
            </p:spPr>
          </p:pic>
        </mc:Fallback>
      </mc:AlternateContent>
    </p:spTree>
    <p:extLst>
      <p:ext uri="{BB962C8B-B14F-4D97-AF65-F5344CB8AC3E}">
        <p14:creationId xmlns:p14="http://schemas.microsoft.com/office/powerpoint/2010/main" val="2603934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6D293DE6-5398-4B61-85B9-C1C619F28E0A}"/>
              </a:ext>
            </a:extLst>
          </p:cNvPr>
          <p:cNvSpPr/>
          <p:nvPr/>
        </p:nvSpPr>
        <p:spPr>
          <a:xfrm>
            <a:off x="3383128" y="2142610"/>
            <a:ext cx="3808478" cy="1569660"/>
          </a:xfrm>
          <a:prstGeom prst="rect">
            <a:avLst/>
          </a:prstGeom>
        </p:spPr>
        <p:txBody>
          <a:bodyPr wrap="none">
            <a:spAutoFit/>
          </a:bodyPr>
          <a:lstStyle/>
          <a:p>
            <a:r>
              <a:rPr lang="en-US" sz="9600" b="1" i="1" dirty="0">
                <a:solidFill>
                  <a:srgbClr val="7030A0"/>
                </a:solidFill>
              </a:rPr>
              <a:t>Thanks</a:t>
            </a:r>
            <a:endParaRPr lang="en-US" sz="2800" b="1" i="1" dirty="0">
              <a:solidFill>
                <a:srgbClr val="7030A0"/>
              </a:solidFill>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AD1BFDF-5A7B-415C-BC91-E5A055DFA59C}"/>
                  </a:ext>
                </a:extLst>
              </p14:cNvPr>
              <p14:cNvContentPartPr/>
              <p14:nvPr/>
            </p14:nvContentPartPr>
            <p14:xfrm>
              <a:off x="2480760" y="5308560"/>
              <a:ext cx="360" cy="360"/>
            </p14:xfrm>
          </p:contentPart>
        </mc:Choice>
        <mc:Fallback xmlns="">
          <p:pic>
            <p:nvPicPr>
              <p:cNvPr id="4" name="Ink 3">
                <a:extLst>
                  <a:ext uri="{FF2B5EF4-FFF2-40B4-BE49-F238E27FC236}">
                    <a16:creationId xmlns:a16="http://schemas.microsoft.com/office/drawing/2014/main" id="{5AD1BFDF-5A7B-415C-BC91-E5A055DFA59C}"/>
                  </a:ext>
                </a:extLst>
              </p:cNvPr>
              <p:cNvPicPr/>
              <p:nvPr/>
            </p:nvPicPr>
            <p:blipFill>
              <a:blip r:embed="rId6"/>
              <a:stretch>
                <a:fillRect/>
              </a:stretch>
            </p:blipFill>
            <p:spPr>
              <a:xfrm>
                <a:off x="2471400" y="5299200"/>
                <a:ext cx="19080" cy="19080"/>
              </a:xfrm>
              <a:prstGeom prst="rect">
                <a:avLst/>
              </a:prstGeom>
            </p:spPr>
          </p:pic>
        </mc:Fallback>
      </mc:AlternateContent>
      <p:sp>
        <p:nvSpPr>
          <p:cNvPr id="2" name="Rectangle 1">
            <a:extLst>
              <a:ext uri="{FF2B5EF4-FFF2-40B4-BE49-F238E27FC236}">
                <a16:creationId xmlns:a16="http://schemas.microsoft.com/office/drawing/2014/main" id="{2AC9B76C-71B9-4DA6-B173-DA357632278E}"/>
              </a:ext>
            </a:extLst>
          </p:cNvPr>
          <p:cNvSpPr/>
          <p:nvPr/>
        </p:nvSpPr>
        <p:spPr>
          <a:xfrm>
            <a:off x="880453" y="4459905"/>
            <a:ext cx="10639186" cy="1200329"/>
          </a:xfrm>
          <a:prstGeom prst="rect">
            <a:avLst/>
          </a:prstGeom>
        </p:spPr>
        <p:txBody>
          <a:bodyPr wrap="square">
            <a:spAutoFit/>
          </a:bodyPr>
          <a:lstStyle/>
          <a:p>
            <a:r>
              <a:rPr lang="en-US" dirty="0">
                <a:hlinkClick r:id="rId7"/>
              </a:rPr>
              <a:t>https://en.wikipedia.org/wiki/Cross_entropy</a:t>
            </a:r>
            <a:endParaRPr lang="en-US" dirty="0">
              <a:hlinkClick r:id="rId8"/>
            </a:endParaRPr>
          </a:p>
          <a:p>
            <a:endParaRPr lang="en-US" dirty="0">
              <a:hlinkClick r:id="rId8"/>
            </a:endParaRPr>
          </a:p>
          <a:p>
            <a:r>
              <a:rPr lang="en-US" dirty="0">
                <a:hlinkClick r:id="rId8"/>
              </a:rPr>
              <a:t>https://towardsdatascience.com/understanding-binary-cross-entropy-log-loss-a-visual-explanation-a3ac6025181a</a:t>
            </a:r>
            <a:endParaRPr lang="en-US" dirty="0"/>
          </a:p>
        </p:txBody>
      </p:sp>
    </p:spTree>
    <p:extLst>
      <p:ext uri="{BB962C8B-B14F-4D97-AF65-F5344CB8AC3E}">
        <p14:creationId xmlns:p14="http://schemas.microsoft.com/office/powerpoint/2010/main" val="892774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9170139" cy="769441"/>
          </a:xfrm>
          <a:prstGeom prst="rect">
            <a:avLst/>
          </a:prstGeom>
        </p:spPr>
        <p:txBody>
          <a:bodyPr wrap="none">
            <a:spAutoFit/>
          </a:bodyPr>
          <a:lstStyle/>
          <a:p>
            <a:r>
              <a:rPr lang="en-US" sz="4400" b="1" i="1" dirty="0">
                <a:solidFill>
                  <a:schemeClr val="accent6"/>
                </a:solidFill>
              </a:rPr>
              <a:t>CNN for Categorical Variables (output)</a:t>
            </a:r>
          </a:p>
        </p:txBody>
      </p:sp>
      <p:sp>
        <p:nvSpPr>
          <p:cNvPr id="3" name="Rectangle 2">
            <a:extLst>
              <a:ext uri="{FF2B5EF4-FFF2-40B4-BE49-F238E27FC236}">
                <a16:creationId xmlns:a16="http://schemas.microsoft.com/office/drawing/2014/main" id="{03BA8BC2-038B-4073-9F07-7F18DC17849A}"/>
              </a:ext>
            </a:extLst>
          </p:cNvPr>
          <p:cNvSpPr/>
          <p:nvPr/>
        </p:nvSpPr>
        <p:spPr>
          <a:xfrm>
            <a:off x="114747" y="856794"/>
            <a:ext cx="12080795" cy="1815882"/>
          </a:xfrm>
          <a:prstGeom prst="rect">
            <a:avLst/>
          </a:prstGeom>
        </p:spPr>
        <p:txBody>
          <a:bodyPr wrap="square">
            <a:spAutoFit/>
          </a:bodyPr>
          <a:lstStyle/>
          <a:p>
            <a:r>
              <a:rPr lang="en-US" sz="2800" dirty="0"/>
              <a:t>So far, we have discussed the CNN using binary outcome result (0,1), so what about the Categorical variable result means more than 0,1 therefore we are going the understand the CNN using MNIST dataset.</a:t>
            </a:r>
          </a:p>
          <a:p>
            <a:r>
              <a:rPr lang="en-US" sz="2800" dirty="0"/>
              <a:t>	</a:t>
            </a:r>
            <a:r>
              <a:rPr lang="en-US" sz="2800" b="1" i="1" dirty="0">
                <a:solidFill>
                  <a:srgbClr val="7030A0"/>
                </a:solidFill>
              </a:rPr>
              <a:t>So, what is MNIST dataset...</a:t>
            </a:r>
          </a:p>
        </p:txBody>
      </p:sp>
      <p:sp>
        <p:nvSpPr>
          <p:cNvPr id="13" name="Rectangle 12">
            <a:extLst>
              <a:ext uri="{FF2B5EF4-FFF2-40B4-BE49-F238E27FC236}">
                <a16:creationId xmlns:a16="http://schemas.microsoft.com/office/drawing/2014/main" id="{3DE592CA-E61F-4961-87D6-A48155DAD278}"/>
              </a:ext>
            </a:extLst>
          </p:cNvPr>
          <p:cNvSpPr/>
          <p:nvPr/>
        </p:nvSpPr>
        <p:spPr>
          <a:xfrm>
            <a:off x="149878" y="2767052"/>
            <a:ext cx="12010531" cy="954107"/>
          </a:xfrm>
          <a:prstGeom prst="rect">
            <a:avLst/>
          </a:prstGeom>
        </p:spPr>
        <p:txBody>
          <a:bodyPr wrap="square">
            <a:spAutoFit/>
          </a:bodyPr>
          <a:lstStyle/>
          <a:p>
            <a:r>
              <a:rPr lang="en-US" sz="2800" dirty="0"/>
              <a:t>It is a data-set, consisting images of handwritten digits from 0 to 9. Each image is a monochrome, 28 * 28 pixels.</a:t>
            </a:r>
          </a:p>
        </p:txBody>
      </p:sp>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FA03387B-D9CC-4D9D-989D-C70968C1C008}"/>
                  </a:ext>
                </a:extLst>
              </p14:cNvPr>
              <p14:cNvContentPartPr/>
              <p14:nvPr/>
            </p14:nvContentPartPr>
            <p14:xfrm>
              <a:off x="4538160" y="3776040"/>
              <a:ext cx="3607200" cy="1532880"/>
            </p14:xfrm>
          </p:contentPart>
        </mc:Choice>
        <mc:Fallback xmlns="">
          <p:pic>
            <p:nvPicPr>
              <p:cNvPr id="5" name="Ink 4">
                <a:extLst>
                  <a:ext uri="{FF2B5EF4-FFF2-40B4-BE49-F238E27FC236}">
                    <a16:creationId xmlns:a16="http://schemas.microsoft.com/office/drawing/2014/main" id="{FA03387B-D9CC-4D9D-989D-C70968C1C008}"/>
                  </a:ext>
                </a:extLst>
              </p:cNvPr>
              <p:cNvPicPr/>
              <p:nvPr/>
            </p:nvPicPr>
            <p:blipFill>
              <a:blip r:embed="rId10"/>
              <a:stretch>
                <a:fillRect/>
              </a:stretch>
            </p:blipFill>
            <p:spPr>
              <a:xfrm>
                <a:off x="4528800" y="3766680"/>
                <a:ext cx="3625920" cy="1551600"/>
              </a:xfrm>
              <a:prstGeom prst="rect">
                <a:avLst/>
              </a:prstGeom>
            </p:spPr>
          </p:pic>
        </mc:Fallback>
      </mc:AlternateContent>
    </p:spTree>
    <p:extLst>
      <p:ext uri="{BB962C8B-B14F-4D97-AF65-F5344CB8AC3E}">
        <p14:creationId xmlns:p14="http://schemas.microsoft.com/office/powerpoint/2010/main" val="3124648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8807347" cy="769441"/>
          </a:xfrm>
          <a:prstGeom prst="rect">
            <a:avLst/>
          </a:prstGeom>
        </p:spPr>
        <p:txBody>
          <a:bodyPr wrap="none">
            <a:spAutoFit/>
          </a:bodyPr>
          <a:lstStyle/>
          <a:p>
            <a:r>
              <a:rPr lang="en-US" sz="4400" b="1" i="1" dirty="0">
                <a:solidFill>
                  <a:srgbClr val="7030A0"/>
                </a:solidFill>
              </a:rPr>
              <a:t>Convolutional Neural Network (CNN)</a:t>
            </a:r>
          </a:p>
        </p:txBody>
      </p:sp>
      <p:pic>
        <p:nvPicPr>
          <p:cNvPr id="8" name="Picture 7">
            <a:extLst>
              <a:ext uri="{FF2B5EF4-FFF2-40B4-BE49-F238E27FC236}">
                <a16:creationId xmlns:a16="http://schemas.microsoft.com/office/drawing/2014/main" id="{4A08D6D8-7EB0-4538-B0FB-9592A5DA42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3164" y="780200"/>
            <a:ext cx="4121556" cy="5012703"/>
          </a:xfrm>
          <a:prstGeom prst="rect">
            <a:avLst/>
          </a:prstGeom>
        </p:spPr>
      </p:pic>
    </p:spTree>
    <p:extLst>
      <p:ext uri="{BB962C8B-B14F-4D97-AF65-F5344CB8AC3E}">
        <p14:creationId xmlns:p14="http://schemas.microsoft.com/office/powerpoint/2010/main" val="3877726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5698035" cy="769441"/>
          </a:xfrm>
          <a:prstGeom prst="rect">
            <a:avLst/>
          </a:prstGeom>
        </p:spPr>
        <p:txBody>
          <a:bodyPr wrap="none">
            <a:spAutoFit/>
          </a:bodyPr>
          <a:lstStyle/>
          <a:p>
            <a:r>
              <a:rPr lang="en-US" sz="4400" b="1" i="1" dirty="0">
                <a:solidFill>
                  <a:srgbClr val="7030A0"/>
                </a:solidFill>
              </a:rPr>
              <a:t>M</a:t>
            </a:r>
            <a:r>
              <a:rPr lang="en-US" sz="4400" b="1" i="1" dirty="0">
                <a:solidFill>
                  <a:srgbClr val="FF0000"/>
                </a:solidFill>
              </a:rPr>
              <a:t>NIST</a:t>
            </a:r>
            <a:r>
              <a:rPr lang="en-US" sz="4400" b="1" i="1" dirty="0">
                <a:solidFill>
                  <a:schemeClr val="accent6"/>
                </a:solidFill>
              </a:rPr>
              <a:t> DATASET History</a:t>
            </a:r>
          </a:p>
        </p:txBody>
      </p:sp>
      <p:pic>
        <p:nvPicPr>
          <p:cNvPr id="6" name="Picture 5">
            <a:extLst>
              <a:ext uri="{FF2B5EF4-FFF2-40B4-BE49-F238E27FC236}">
                <a16:creationId xmlns:a16="http://schemas.microsoft.com/office/drawing/2014/main" id="{159B2FCC-42F1-4233-A403-74DCC31E17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59922" y="648737"/>
            <a:ext cx="6895814" cy="5056094"/>
          </a:xfrm>
          <a:prstGeom prst="rect">
            <a:avLst/>
          </a:prstGeom>
        </p:spPr>
      </p:pic>
      <p:sp>
        <p:nvSpPr>
          <p:cNvPr id="8" name="Rectangle 7">
            <a:extLst>
              <a:ext uri="{FF2B5EF4-FFF2-40B4-BE49-F238E27FC236}">
                <a16:creationId xmlns:a16="http://schemas.microsoft.com/office/drawing/2014/main" id="{95263664-555E-4353-93FA-5667E8A997CA}"/>
              </a:ext>
            </a:extLst>
          </p:cNvPr>
          <p:cNvSpPr/>
          <p:nvPr/>
        </p:nvSpPr>
        <p:spPr>
          <a:xfrm>
            <a:off x="311448" y="1418178"/>
            <a:ext cx="5216543" cy="3970318"/>
          </a:xfrm>
          <a:prstGeom prst="rect">
            <a:avLst/>
          </a:prstGeom>
        </p:spPr>
        <p:txBody>
          <a:bodyPr wrap="square">
            <a:spAutoFit/>
          </a:bodyPr>
          <a:lstStyle/>
          <a:p>
            <a:r>
              <a:rPr lang="en-US" sz="2800" i="1" dirty="0">
                <a:solidFill>
                  <a:srgbClr val="FF0000"/>
                </a:solidFill>
              </a:rPr>
              <a:t>1980 Era of improving of image and signal processing, here the problem of zip code reading still big challenge!</a:t>
            </a:r>
          </a:p>
          <a:p>
            <a:endParaRPr lang="en-US" sz="2800" i="1" dirty="0">
              <a:solidFill>
                <a:srgbClr val="FF0000"/>
              </a:solidFill>
            </a:endParaRPr>
          </a:p>
          <a:p>
            <a:endParaRPr lang="en-US" sz="2800" i="1" dirty="0">
              <a:solidFill>
                <a:srgbClr val="FF0000"/>
              </a:solidFill>
            </a:endParaRPr>
          </a:p>
          <a:p>
            <a:r>
              <a:rPr lang="en-US" sz="2800" i="1" dirty="0">
                <a:solidFill>
                  <a:srgbClr val="FF0000"/>
                </a:solidFill>
              </a:rPr>
              <a:t>In the 1989 </a:t>
            </a:r>
            <a:r>
              <a:rPr lang="en-US" sz="2800" b="1" i="1" dirty="0" err="1"/>
              <a:t>yann</a:t>
            </a:r>
            <a:r>
              <a:rPr lang="en-US" sz="2800" b="1" i="1" dirty="0"/>
              <a:t> </a:t>
            </a:r>
            <a:r>
              <a:rPr lang="en-US" sz="2800" b="1" i="1" dirty="0" err="1"/>
              <a:t>lecun</a:t>
            </a:r>
            <a:r>
              <a:rPr lang="en-US" sz="2800" b="1" i="1" dirty="0"/>
              <a:t> </a:t>
            </a:r>
            <a:r>
              <a:rPr lang="en-US" sz="2800" i="1" dirty="0">
                <a:solidFill>
                  <a:srgbClr val="FF0000"/>
                </a:solidFill>
              </a:rPr>
              <a:t>solve this </a:t>
            </a:r>
          </a:p>
          <a:p>
            <a:r>
              <a:rPr lang="en-US" sz="2800" i="1" dirty="0">
                <a:solidFill>
                  <a:srgbClr val="FF0000"/>
                </a:solidFill>
              </a:rPr>
              <a:t>Problem by adding fourth layer </a:t>
            </a:r>
          </a:p>
          <a:p>
            <a:r>
              <a:rPr lang="en-US" sz="2800" i="1" dirty="0">
                <a:solidFill>
                  <a:srgbClr val="FF0000"/>
                </a:solidFill>
              </a:rPr>
              <a:t>Convolutional layer in CNN.</a:t>
            </a:r>
          </a:p>
        </p:txBody>
      </p:sp>
    </p:spTree>
    <p:extLst>
      <p:ext uri="{BB962C8B-B14F-4D97-AF65-F5344CB8AC3E}">
        <p14:creationId xmlns:p14="http://schemas.microsoft.com/office/powerpoint/2010/main" val="2232826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2897268" cy="769441"/>
          </a:xfrm>
          <a:prstGeom prst="rect">
            <a:avLst/>
          </a:prstGeom>
        </p:spPr>
        <p:txBody>
          <a:bodyPr wrap="none">
            <a:spAutoFit/>
          </a:bodyPr>
          <a:lstStyle/>
          <a:p>
            <a:r>
              <a:rPr lang="en-US" sz="4400" b="1" i="1" dirty="0">
                <a:solidFill>
                  <a:schemeClr val="accent6"/>
                </a:solidFill>
              </a:rPr>
              <a:t>MNIST CNN</a:t>
            </a:r>
          </a:p>
        </p:txBody>
      </p:sp>
      <p:pic>
        <p:nvPicPr>
          <p:cNvPr id="5" name="Picture 4">
            <a:extLst>
              <a:ext uri="{FF2B5EF4-FFF2-40B4-BE49-F238E27FC236}">
                <a16:creationId xmlns:a16="http://schemas.microsoft.com/office/drawing/2014/main" id="{A34B5791-29AC-45C9-9AB0-48395B86F8D3}"/>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114747" y="862053"/>
            <a:ext cx="12073982" cy="3526209"/>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B8A65BCC-A9E9-489D-9C72-F782ADC6DE97}"/>
                  </a:ext>
                </a:extLst>
              </p14:cNvPr>
              <p14:cNvContentPartPr/>
              <p14:nvPr/>
            </p14:nvContentPartPr>
            <p14:xfrm>
              <a:off x="262440" y="922680"/>
              <a:ext cx="10888560" cy="4437000"/>
            </p14:xfrm>
          </p:contentPart>
        </mc:Choice>
        <mc:Fallback xmlns="">
          <p:pic>
            <p:nvPicPr>
              <p:cNvPr id="3" name="Ink 2">
                <a:extLst>
                  <a:ext uri="{FF2B5EF4-FFF2-40B4-BE49-F238E27FC236}">
                    <a16:creationId xmlns:a16="http://schemas.microsoft.com/office/drawing/2014/main" id="{B8A65BCC-A9E9-489D-9C72-F782ADC6DE97}"/>
                  </a:ext>
                </a:extLst>
              </p:cNvPr>
              <p:cNvPicPr/>
              <p:nvPr/>
            </p:nvPicPr>
            <p:blipFill>
              <a:blip r:embed="rId12"/>
              <a:stretch>
                <a:fillRect/>
              </a:stretch>
            </p:blipFill>
            <p:spPr>
              <a:xfrm>
                <a:off x="253080" y="913320"/>
                <a:ext cx="10907280" cy="4455720"/>
              </a:xfrm>
              <a:prstGeom prst="rect">
                <a:avLst/>
              </a:prstGeom>
            </p:spPr>
          </p:pic>
        </mc:Fallback>
      </mc:AlternateContent>
    </p:spTree>
    <p:extLst>
      <p:ext uri="{BB962C8B-B14F-4D97-AF65-F5344CB8AC3E}">
        <p14:creationId xmlns:p14="http://schemas.microsoft.com/office/powerpoint/2010/main" val="3546445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2897268" cy="769441"/>
          </a:xfrm>
          <a:prstGeom prst="rect">
            <a:avLst/>
          </a:prstGeom>
        </p:spPr>
        <p:txBody>
          <a:bodyPr wrap="none">
            <a:spAutoFit/>
          </a:bodyPr>
          <a:lstStyle/>
          <a:p>
            <a:r>
              <a:rPr lang="en-US" sz="4400" b="1" i="1" dirty="0">
                <a:solidFill>
                  <a:schemeClr val="accent6"/>
                </a:solidFill>
              </a:rPr>
              <a:t>MNIST CNN</a:t>
            </a:r>
          </a:p>
        </p:txBody>
      </p:sp>
      <p:pic>
        <p:nvPicPr>
          <p:cNvPr id="6" name="Picture 5">
            <a:extLst>
              <a:ext uri="{FF2B5EF4-FFF2-40B4-BE49-F238E27FC236}">
                <a16:creationId xmlns:a16="http://schemas.microsoft.com/office/drawing/2014/main" id="{5CD06A6D-DBAB-4C49-8046-7DE451F66D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8866" y="657555"/>
            <a:ext cx="8592749" cy="5296639"/>
          </a:xfrm>
          <a:prstGeom prst="rect">
            <a:avLst/>
          </a:prstGeom>
        </p:spPr>
      </p:pic>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A84D26BC-4EEA-448F-9C9C-6EEF0F748239}"/>
                  </a:ext>
                </a:extLst>
              </p14:cNvPr>
              <p14:cNvContentPartPr/>
              <p14:nvPr/>
            </p14:nvContentPartPr>
            <p14:xfrm>
              <a:off x="1794960" y="1540800"/>
              <a:ext cx="7755840" cy="3657960"/>
            </p14:xfrm>
          </p:contentPart>
        </mc:Choice>
        <mc:Fallback xmlns="">
          <p:pic>
            <p:nvPicPr>
              <p:cNvPr id="3" name="Ink 2">
                <a:extLst>
                  <a:ext uri="{FF2B5EF4-FFF2-40B4-BE49-F238E27FC236}">
                    <a16:creationId xmlns:a16="http://schemas.microsoft.com/office/drawing/2014/main" id="{A84D26BC-4EEA-448F-9C9C-6EEF0F748239}"/>
                  </a:ext>
                </a:extLst>
              </p:cNvPr>
              <p:cNvPicPr/>
              <p:nvPr/>
            </p:nvPicPr>
            <p:blipFill>
              <a:blip r:embed="rId11"/>
              <a:stretch>
                <a:fillRect/>
              </a:stretch>
            </p:blipFill>
            <p:spPr>
              <a:xfrm>
                <a:off x="1785600" y="1531440"/>
                <a:ext cx="7774560" cy="3676680"/>
              </a:xfrm>
              <a:prstGeom prst="rect">
                <a:avLst/>
              </a:prstGeom>
            </p:spPr>
          </p:pic>
        </mc:Fallback>
      </mc:AlternateContent>
    </p:spTree>
    <p:extLst>
      <p:ext uri="{BB962C8B-B14F-4D97-AF65-F5344CB8AC3E}">
        <p14:creationId xmlns:p14="http://schemas.microsoft.com/office/powerpoint/2010/main" val="149331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798302" y="382169"/>
            <a:ext cx="3012748" cy="769441"/>
          </a:xfrm>
          <a:prstGeom prst="rect">
            <a:avLst/>
          </a:prstGeom>
        </p:spPr>
        <p:txBody>
          <a:bodyPr wrap="none">
            <a:spAutoFit/>
          </a:bodyPr>
          <a:lstStyle/>
          <a:p>
            <a:r>
              <a:rPr lang="en-US" sz="4400" b="1" i="1" dirty="0">
                <a:solidFill>
                  <a:schemeClr val="accent6"/>
                </a:solidFill>
              </a:rPr>
              <a:t>Useful links:</a:t>
            </a:r>
          </a:p>
        </p:txBody>
      </p:sp>
      <p:sp>
        <p:nvSpPr>
          <p:cNvPr id="3" name="Rectangle 2">
            <a:extLst>
              <a:ext uri="{FF2B5EF4-FFF2-40B4-BE49-F238E27FC236}">
                <a16:creationId xmlns:a16="http://schemas.microsoft.com/office/drawing/2014/main" id="{382D1B0F-D102-4962-A966-5D6BFA6B7752}"/>
              </a:ext>
            </a:extLst>
          </p:cNvPr>
          <p:cNvSpPr/>
          <p:nvPr/>
        </p:nvSpPr>
        <p:spPr>
          <a:xfrm>
            <a:off x="1233813" y="1585516"/>
            <a:ext cx="8442568" cy="2246769"/>
          </a:xfrm>
          <a:prstGeom prst="rect">
            <a:avLst/>
          </a:prstGeom>
        </p:spPr>
        <p:txBody>
          <a:bodyPr wrap="none">
            <a:spAutoFit/>
          </a:bodyPr>
          <a:lstStyle/>
          <a:p>
            <a:r>
              <a:rPr lang="en-US" sz="2800" dirty="0">
                <a:hlinkClick r:id="rId9"/>
              </a:rPr>
              <a:t>https://en.wikipedia.org/wiki/MNIST_database</a:t>
            </a:r>
            <a:endParaRPr lang="en-US" sz="2800" dirty="0"/>
          </a:p>
          <a:p>
            <a:endParaRPr lang="en-US" sz="2800" dirty="0"/>
          </a:p>
          <a:p>
            <a:r>
              <a:rPr lang="en-US" sz="2800" dirty="0">
                <a:hlinkClick r:id="rId10"/>
              </a:rPr>
              <a:t>http://yann.lecun.com/exdb/mnist/</a:t>
            </a:r>
            <a:endParaRPr lang="en-US" sz="2800" dirty="0"/>
          </a:p>
          <a:p>
            <a:endParaRPr lang="en-US" sz="2800" dirty="0"/>
          </a:p>
          <a:p>
            <a:r>
              <a:rPr lang="en-US" sz="2800" dirty="0">
                <a:hlinkClick r:id="rId11"/>
              </a:rPr>
              <a:t>http://colah.github.io/posts/2014-10-Visualizing-MNIST/</a:t>
            </a:r>
            <a:endParaRPr lang="en-US" sz="2800" dirty="0"/>
          </a:p>
        </p:txBody>
      </p:sp>
      <p:sp>
        <p:nvSpPr>
          <p:cNvPr id="8" name="Rectangle 7">
            <a:extLst>
              <a:ext uri="{FF2B5EF4-FFF2-40B4-BE49-F238E27FC236}">
                <a16:creationId xmlns:a16="http://schemas.microsoft.com/office/drawing/2014/main" id="{0A5869B6-9D26-4C19-AEA9-D38D6BCC337C}"/>
              </a:ext>
            </a:extLst>
          </p:cNvPr>
          <p:cNvSpPr/>
          <p:nvPr/>
        </p:nvSpPr>
        <p:spPr>
          <a:xfrm>
            <a:off x="2357326" y="4731136"/>
            <a:ext cx="6195542" cy="769441"/>
          </a:xfrm>
          <a:prstGeom prst="rect">
            <a:avLst/>
          </a:prstGeom>
        </p:spPr>
        <p:txBody>
          <a:bodyPr wrap="none">
            <a:spAutoFit/>
          </a:bodyPr>
          <a:lstStyle/>
          <a:p>
            <a:r>
              <a:rPr lang="en-US" sz="4400" b="1" i="1" dirty="0">
                <a:solidFill>
                  <a:schemeClr val="accent6"/>
                </a:solidFill>
              </a:rPr>
              <a:t>Lets move towards CODE!</a:t>
            </a:r>
          </a:p>
        </p:txBody>
      </p:sp>
    </p:spTree>
    <p:extLst>
      <p:ext uri="{BB962C8B-B14F-4D97-AF65-F5344CB8AC3E}">
        <p14:creationId xmlns:p14="http://schemas.microsoft.com/office/powerpoint/2010/main" val="4089130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8807347" cy="769441"/>
          </a:xfrm>
          <a:prstGeom prst="rect">
            <a:avLst/>
          </a:prstGeom>
        </p:spPr>
        <p:txBody>
          <a:bodyPr wrap="none">
            <a:spAutoFit/>
          </a:bodyPr>
          <a:lstStyle/>
          <a:p>
            <a:r>
              <a:rPr lang="en-US" sz="4400" b="1" i="1" dirty="0">
                <a:solidFill>
                  <a:srgbClr val="7030A0"/>
                </a:solidFill>
              </a:rPr>
              <a:t>Convolutional Neural Network (CNN)</a:t>
            </a:r>
          </a:p>
        </p:txBody>
      </p:sp>
      <p:pic>
        <p:nvPicPr>
          <p:cNvPr id="5" name="Picture 4">
            <a:extLst>
              <a:ext uri="{FF2B5EF4-FFF2-40B4-BE49-F238E27FC236}">
                <a16:creationId xmlns:a16="http://schemas.microsoft.com/office/drawing/2014/main" id="{CE8174AD-BF08-45D3-9BC8-4C00E25699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45023" y="721799"/>
            <a:ext cx="5168152" cy="5168152"/>
          </a:xfrm>
          <a:prstGeom prst="rect">
            <a:avLst/>
          </a:prstGeom>
        </p:spPr>
      </p:pic>
    </p:spTree>
    <p:extLst>
      <p:ext uri="{BB962C8B-B14F-4D97-AF65-F5344CB8AC3E}">
        <p14:creationId xmlns:p14="http://schemas.microsoft.com/office/powerpoint/2010/main" val="1104461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234058" y="1706110"/>
            <a:ext cx="5861942" cy="2308324"/>
          </a:xfrm>
          <a:prstGeom prst="rect">
            <a:avLst/>
          </a:prstGeom>
        </p:spPr>
        <p:txBody>
          <a:bodyPr wrap="square">
            <a:spAutoFit/>
          </a:bodyPr>
          <a:lstStyle/>
          <a:p>
            <a:r>
              <a:rPr lang="en-US" sz="3600" dirty="0">
                <a:solidFill>
                  <a:srgbClr val="002060"/>
                </a:solidFill>
              </a:rPr>
              <a:t>But, the question arise, how will be learning in this stage?</a:t>
            </a:r>
          </a:p>
          <a:p>
            <a:r>
              <a:rPr lang="en-US" sz="3600" dirty="0">
                <a:solidFill>
                  <a:srgbClr val="002060"/>
                </a:solidFill>
              </a:rPr>
              <a:t>Let’s understand the learning first about kids!</a:t>
            </a:r>
          </a:p>
        </p:txBody>
      </p:sp>
      <p:pic>
        <p:nvPicPr>
          <p:cNvPr id="6" name="Picture 5">
            <a:extLst>
              <a:ext uri="{FF2B5EF4-FFF2-40B4-BE49-F238E27FC236}">
                <a16:creationId xmlns:a16="http://schemas.microsoft.com/office/drawing/2014/main" id="{0CAD5D1C-7986-4451-8BFE-50B0DEFCFE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22758" y="900568"/>
            <a:ext cx="5608426" cy="4206320"/>
          </a:xfrm>
          <a:prstGeom prst="rect">
            <a:avLst/>
          </a:prstGeom>
        </p:spPr>
      </p:pic>
    </p:spTree>
    <p:extLst>
      <p:ext uri="{BB962C8B-B14F-4D97-AF65-F5344CB8AC3E}">
        <p14:creationId xmlns:p14="http://schemas.microsoft.com/office/powerpoint/2010/main" val="2853956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345712" y="112279"/>
            <a:ext cx="6418552" cy="1077218"/>
          </a:xfrm>
          <a:prstGeom prst="rect">
            <a:avLst/>
          </a:prstGeom>
        </p:spPr>
        <p:txBody>
          <a:bodyPr wrap="none">
            <a:spAutoFit/>
          </a:bodyPr>
          <a:lstStyle/>
          <a:p>
            <a:r>
              <a:rPr lang="en-US" sz="3200" b="1" i="1" dirty="0">
                <a:solidFill>
                  <a:srgbClr val="7030A0"/>
                </a:solidFill>
              </a:rPr>
              <a:t>So, what about the Computer? CNN?</a:t>
            </a:r>
          </a:p>
          <a:p>
            <a:pPr algn="ctr"/>
            <a:r>
              <a:rPr lang="en-US" sz="3200" b="1" i="1" dirty="0">
                <a:solidFill>
                  <a:srgbClr val="7030A0"/>
                </a:solidFill>
              </a:rPr>
              <a:t>Learning… (by image features)</a:t>
            </a:r>
          </a:p>
        </p:txBody>
      </p:sp>
      <p:pic>
        <p:nvPicPr>
          <p:cNvPr id="5" name="Picture 4">
            <a:extLst>
              <a:ext uri="{FF2B5EF4-FFF2-40B4-BE49-F238E27FC236}">
                <a16:creationId xmlns:a16="http://schemas.microsoft.com/office/drawing/2014/main" id="{4DE5F6EA-4B6A-4AEA-818C-4A3AB526C5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5712" y="1279662"/>
            <a:ext cx="7122593" cy="4686728"/>
          </a:xfrm>
          <a:prstGeom prst="rect">
            <a:avLst/>
          </a:prstGeom>
        </p:spPr>
      </p:pic>
      <p:pic>
        <p:nvPicPr>
          <p:cNvPr id="1026" name="Picture 2" descr="Image result for rgb channel arrauy&quot;">
            <a:extLst>
              <a:ext uri="{FF2B5EF4-FFF2-40B4-BE49-F238E27FC236}">
                <a16:creationId xmlns:a16="http://schemas.microsoft.com/office/drawing/2014/main" id="{C0C9BA16-86EB-466D-9B16-935BD7DDC33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94686" y="1954989"/>
            <a:ext cx="3115187" cy="29892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495051C-5CAE-4BE4-9BD2-C95DB4980574}"/>
              </a:ext>
            </a:extLst>
          </p:cNvPr>
          <p:cNvSpPr/>
          <p:nvPr/>
        </p:nvSpPr>
        <p:spPr>
          <a:xfrm>
            <a:off x="7326309" y="1018052"/>
            <a:ext cx="4865691" cy="523220"/>
          </a:xfrm>
          <a:prstGeom prst="rect">
            <a:avLst/>
          </a:prstGeom>
        </p:spPr>
        <p:txBody>
          <a:bodyPr wrap="none">
            <a:spAutoFit/>
          </a:bodyPr>
          <a:lstStyle/>
          <a:p>
            <a:r>
              <a:rPr lang="en-US" sz="2800" b="1" dirty="0">
                <a:solidFill>
                  <a:schemeClr val="accent2"/>
                </a:solidFill>
              </a:rPr>
              <a:t>Gray scale image or RGB image </a:t>
            </a:r>
          </a:p>
        </p:txBody>
      </p:sp>
    </p:spTree>
    <p:extLst>
      <p:ext uri="{BB962C8B-B14F-4D97-AF65-F5344CB8AC3E}">
        <p14:creationId xmlns:p14="http://schemas.microsoft.com/office/powerpoint/2010/main" val="3933050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8760090" cy="1446550"/>
          </a:xfrm>
          <a:prstGeom prst="rect">
            <a:avLst/>
          </a:prstGeom>
        </p:spPr>
        <p:txBody>
          <a:bodyPr wrap="none">
            <a:spAutoFit/>
          </a:bodyPr>
          <a:lstStyle/>
          <a:p>
            <a:r>
              <a:rPr lang="en-US" sz="4400" b="1" i="1" dirty="0">
                <a:solidFill>
                  <a:srgbClr val="7030A0"/>
                </a:solidFill>
              </a:rPr>
              <a:t>So, what about the Computer? CNN?</a:t>
            </a:r>
          </a:p>
          <a:p>
            <a:pPr algn="ctr"/>
            <a:r>
              <a:rPr lang="en-US" sz="4400" b="1" i="1" dirty="0">
                <a:solidFill>
                  <a:srgbClr val="7030A0"/>
                </a:solidFill>
              </a:rPr>
              <a:t>Learning…</a:t>
            </a:r>
          </a:p>
        </p:txBody>
      </p:sp>
      <p:pic>
        <p:nvPicPr>
          <p:cNvPr id="6" name="Picture 5">
            <a:extLst>
              <a:ext uri="{FF2B5EF4-FFF2-40B4-BE49-F238E27FC236}">
                <a16:creationId xmlns:a16="http://schemas.microsoft.com/office/drawing/2014/main" id="{3026E6DA-9821-4AA7-932F-B7E4D2720E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01872" y="1796143"/>
            <a:ext cx="5105569" cy="3671074"/>
          </a:xfrm>
          <a:prstGeom prst="rect">
            <a:avLst/>
          </a:prstGeom>
        </p:spPr>
      </p:pic>
      <p:sp>
        <p:nvSpPr>
          <p:cNvPr id="8" name="Rectangle 7">
            <a:extLst>
              <a:ext uri="{FF2B5EF4-FFF2-40B4-BE49-F238E27FC236}">
                <a16:creationId xmlns:a16="http://schemas.microsoft.com/office/drawing/2014/main" id="{AF639C54-986F-4F74-B7A4-324BB78D2359}"/>
              </a:ext>
            </a:extLst>
          </p:cNvPr>
          <p:cNvSpPr/>
          <p:nvPr/>
        </p:nvSpPr>
        <p:spPr>
          <a:xfrm>
            <a:off x="718266" y="959523"/>
            <a:ext cx="1559859" cy="5201424"/>
          </a:xfrm>
          <a:prstGeom prst="rect">
            <a:avLst/>
          </a:prstGeom>
        </p:spPr>
        <p:txBody>
          <a:bodyPr wrap="square">
            <a:spAutoFit/>
          </a:bodyPr>
          <a:lstStyle/>
          <a:p>
            <a:r>
              <a:rPr lang="en-US" sz="16600" b="1" dirty="0"/>
              <a:t>X</a:t>
            </a:r>
          </a:p>
          <a:p>
            <a:r>
              <a:rPr lang="en-US" sz="16600" b="1" dirty="0"/>
              <a:t>O</a:t>
            </a:r>
          </a:p>
        </p:txBody>
      </p:sp>
      <p:sp>
        <p:nvSpPr>
          <p:cNvPr id="9" name="Arrow: Right 8">
            <a:extLst>
              <a:ext uri="{FF2B5EF4-FFF2-40B4-BE49-F238E27FC236}">
                <a16:creationId xmlns:a16="http://schemas.microsoft.com/office/drawing/2014/main" id="{6E68D9A0-DA88-441C-8903-C79325B3AACF}"/>
              </a:ext>
            </a:extLst>
          </p:cNvPr>
          <p:cNvSpPr/>
          <p:nvPr/>
        </p:nvSpPr>
        <p:spPr>
          <a:xfrm>
            <a:off x="2144857" y="2357684"/>
            <a:ext cx="995709" cy="653143"/>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4A58D694-F6E7-4A21-8084-E410DB0D5BA8}"/>
              </a:ext>
            </a:extLst>
          </p:cNvPr>
          <p:cNvSpPr/>
          <p:nvPr/>
        </p:nvSpPr>
        <p:spPr>
          <a:xfrm>
            <a:off x="2221522" y="4293818"/>
            <a:ext cx="986182" cy="653143"/>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857FDD-E351-441A-B798-BCB316D40538}"/>
              </a:ext>
            </a:extLst>
          </p:cNvPr>
          <p:cNvSpPr/>
          <p:nvPr/>
        </p:nvSpPr>
        <p:spPr>
          <a:xfrm>
            <a:off x="8730052" y="2566902"/>
            <a:ext cx="3341914" cy="1200329"/>
          </a:xfrm>
          <a:prstGeom prst="rect">
            <a:avLst/>
          </a:prstGeom>
        </p:spPr>
        <p:txBody>
          <a:bodyPr wrap="square">
            <a:spAutoFit/>
          </a:bodyPr>
          <a:lstStyle/>
          <a:p>
            <a:r>
              <a:rPr lang="en-US" sz="2400" b="1" dirty="0"/>
              <a:t>Here CNN work as like black box, so what is inside the black box!</a:t>
            </a:r>
          </a:p>
        </p:txBody>
      </p:sp>
      <p:sp>
        <p:nvSpPr>
          <p:cNvPr id="15" name="Freeform: Shape 14">
            <a:extLst>
              <a:ext uri="{FF2B5EF4-FFF2-40B4-BE49-F238E27FC236}">
                <a16:creationId xmlns:a16="http://schemas.microsoft.com/office/drawing/2014/main" id="{F2A12741-DFD9-4390-B4E2-ECAF225B29E1}"/>
              </a:ext>
            </a:extLst>
          </p:cNvPr>
          <p:cNvSpPr/>
          <p:nvPr/>
        </p:nvSpPr>
        <p:spPr>
          <a:xfrm>
            <a:off x="7021286" y="998833"/>
            <a:ext cx="2249374" cy="1638777"/>
          </a:xfrm>
          <a:custGeom>
            <a:avLst/>
            <a:gdLst>
              <a:gd name="connsiteX0" fmla="*/ 0 w 2249374"/>
              <a:gd name="connsiteY0" fmla="*/ 1134767 h 1638777"/>
              <a:gd name="connsiteX1" fmla="*/ 587828 w 2249374"/>
              <a:gd name="connsiteY1" fmla="*/ 2653 h 1638777"/>
              <a:gd name="connsiteX2" fmla="*/ 2057400 w 2249374"/>
              <a:gd name="connsiteY2" fmla="*/ 1417796 h 1638777"/>
              <a:gd name="connsiteX3" fmla="*/ 2188028 w 2249374"/>
              <a:gd name="connsiteY3" fmla="*/ 1613738 h 1638777"/>
            </a:gdLst>
            <a:ahLst/>
            <a:cxnLst>
              <a:cxn ang="0">
                <a:pos x="connsiteX0" y="connsiteY0"/>
              </a:cxn>
              <a:cxn ang="0">
                <a:pos x="connsiteX1" y="connsiteY1"/>
              </a:cxn>
              <a:cxn ang="0">
                <a:pos x="connsiteX2" y="connsiteY2"/>
              </a:cxn>
              <a:cxn ang="0">
                <a:pos x="connsiteX3" y="connsiteY3"/>
              </a:cxn>
            </a:cxnLst>
            <a:rect l="l" t="t" r="r" b="b"/>
            <a:pathLst>
              <a:path w="2249374" h="1638777">
                <a:moveTo>
                  <a:pt x="0" y="1134767"/>
                </a:moveTo>
                <a:cubicBezTo>
                  <a:pt x="122464" y="545124"/>
                  <a:pt x="244928" y="-44518"/>
                  <a:pt x="587828" y="2653"/>
                </a:cubicBezTo>
                <a:cubicBezTo>
                  <a:pt x="930728" y="49824"/>
                  <a:pt x="1790700" y="1149282"/>
                  <a:pt x="2057400" y="1417796"/>
                </a:cubicBezTo>
                <a:cubicBezTo>
                  <a:pt x="2324100" y="1686310"/>
                  <a:pt x="2256064" y="1650024"/>
                  <a:pt x="2188028" y="1613738"/>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67068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632649" y="834448"/>
            <a:ext cx="3160160" cy="769441"/>
          </a:xfrm>
          <a:prstGeom prst="rect">
            <a:avLst/>
          </a:prstGeom>
        </p:spPr>
        <p:txBody>
          <a:bodyPr wrap="none">
            <a:spAutoFit/>
          </a:bodyPr>
          <a:lstStyle/>
          <a:p>
            <a:r>
              <a:rPr lang="en-US" sz="4400" b="1" i="1" dirty="0">
                <a:solidFill>
                  <a:schemeClr val="accent2"/>
                </a:solidFill>
              </a:rPr>
              <a:t>Steps in CNN</a:t>
            </a:r>
          </a:p>
        </p:txBody>
      </p:sp>
      <p:pic>
        <p:nvPicPr>
          <p:cNvPr id="5" name="Picture 4">
            <a:extLst>
              <a:ext uri="{FF2B5EF4-FFF2-40B4-BE49-F238E27FC236}">
                <a16:creationId xmlns:a16="http://schemas.microsoft.com/office/drawing/2014/main" id="{F3C45D39-AC6C-4565-8381-476AFC780C52}"/>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4897294" y="43032"/>
            <a:ext cx="3642873" cy="2757594"/>
          </a:xfrm>
          <a:prstGeom prst="rect">
            <a:avLst/>
          </a:prstGeom>
        </p:spPr>
      </p:pic>
      <p:pic>
        <p:nvPicPr>
          <p:cNvPr id="13" name="Picture 12">
            <a:extLst>
              <a:ext uri="{FF2B5EF4-FFF2-40B4-BE49-F238E27FC236}">
                <a16:creationId xmlns:a16="http://schemas.microsoft.com/office/drawing/2014/main" id="{E0774472-FE1D-44B0-89D8-851B09A056F4}"/>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tretch>
            <a:fillRect/>
          </a:stretch>
        </p:blipFill>
        <p:spPr>
          <a:xfrm>
            <a:off x="301996" y="2715844"/>
            <a:ext cx="11468837" cy="3256045"/>
          </a:xfrm>
          <a:prstGeom prst="rect">
            <a:avLst/>
          </a:prstGeom>
        </p:spPr>
      </p:pic>
    </p:spTree>
    <p:extLst>
      <p:ext uri="{BB962C8B-B14F-4D97-AF65-F5344CB8AC3E}">
        <p14:creationId xmlns:p14="http://schemas.microsoft.com/office/powerpoint/2010/main" val="217562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6D293DE6-5398-4B61-85B9-C1C619F28E0A}"/>
              </a:ext>
            </a:extLst>
          </p:cNvPr>
          <p:cNvSpPr/>
          <p:nvPr/>
        </p:nvSpPr>
        <p:spPr>
          <a:xfrm>
            <a:off x="3383128" y="2142610"/>
            <a:ext cx="3808478" cy="1569660"/>
          </a:xfrm>
          <a:prstGeom prst="rect">
            <a:avLst/>
          </a:prstGeom>
        </p:spPr>
        <p:txBody>
          <a:bodyPr wrap="none">
            <a:spAutoFit/>
          </a:bodyPr>
          <a:lstStyle/>
          <a:p>
            <a:r>
              <a:rPr lang="en-US" sz="9600" b="1" i="1" dirty="0">
                <a:solidFill>
                  <a:srgbClr val="7030A0"/>
                </a:solidFill>
              </a:rPr>
              <a:t>Thanks</a:t>
            </a:r>
            <a:endParaRPr lang="en-US" sz="2800" b="1" i="1" dirty="0">
              <a:solidFill>
                <a:srgbClr val="7030A0"/>
              </a:solidFill>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AD1BFDF-5A7B-415C-BC91-E5A055DFA59C}"/>
                  </a:ext>
                </a:extLst>
              </p14:cNvPr>
              <p14:cNvContentPartPr/>
              <p14:nvPr/>
            </p14:nvContentPartPr>
            <p14:xfrm>
              <a:off x="2480760" y="5308560"/>
              <a:ext cx="360" cy="360"/>
            </p14:xfrm>
          </p:contentPart>
        </mc:Choice>
        <mc:Fallback xmlns="">
          <p:pic>
            <p:nvPicPr>
              <p:cNvPr id="4" name="Ink 3">
                <a:extLst>
                  <a:ext uri="{FF2B5EF4-FFF2-40B4-BE49-F238E27FC236}">
                    <a16:creationId xmlns:a16="http://schemas.microsoft.com/office/drawing/2014/main" id="{5AD1BFDF-5A7B-415C-BC91-E5A055DFA59C}"/>
                  </a:ext>
                </a:extLst>
              </p:cNvPr>
              <p:cNvPicPr/>
              <p:nvPr/>
            </p:nvPicPr>
            <p:blipFill>
              <a:blip r:embed="rId6"/>
              <a:stretch>
                <a:fillRect/>
              </a:stretch>
            </p:blipFill>
            <p:spPr>
              <a:xfrm>
                <a:off x="2471400" y="5299200"/>
                <a:ext cx="19080" cy="19080"/>
              </a:xfrm>
              <a:prstGeom prst="rect">
                <a:avLst/>
              </a:prstGeom>
            </p:spPr>
          </p:pic>
        </mc:Fallback>
      </mc:AlternateContent>
    </p:spTree>
    <p:extLst>
      <p:ext uri="{BB962C8B-B14F-4D97-AF65-F5344CB8AC3E}">
        <p14:creationId xmlns:p14="http://schemas.microsoft.com/office/powerpoint/2010/main" val="2111688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28512</TotalTime>
  <Words>1664</Words>
  <Application>Microsoft Office PowerPoint</Application>
  <PresentationFormat>Widescreen</PresentationFormat>
  <Paragraphs>150</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Arial</vt:lpstr>
      <vt:lpstr>Calibri</vt:lpstr>
      <vt:lpstr>Calibri Light</vt:lpstr>
      <vt:lpstr>Office Theme</vt:lpstr>
      <vt:lpstr>   Deep Learning from Scratch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dc:title>
  <dc:creator>Fahad Hussain</dc:creator>
  <cp:lastModifiedBy>Fahad Hussain</cp:lastModifiedBy>
  <cp:revision>606</cp:revision>
  <dcterms:created xsi:type="dcterms:W3CDTF">2019-11-05T08:22:51Z</dcterms:created>
  <dcterms:modified xsi:type="dcterms:W3CDTF">2020-02-13T09:39:24Z</dcterms:modified>
</cp:coreProperties>
</file>